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78B0FA-693E-4C4D-9D2F-F88D59F162A9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78EAB2-1287-4EE2-BDA6-237AB36912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216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A3EDB71-A92D-4F01-851C-4353B5B25BA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F7C9E44-AFD1-43A3-8AA0-F3C2A1D62F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anada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dministrativn%C3%AD_d%C4%9Blen%C3%AD_Kanady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Toronto_ON_Toronto_Skyline2_modified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Severní Amerika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163245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Severní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Amerika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Severní Amerika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Kanadou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8092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druhou největší zemí světa</a:t>
            </a:r>
          </a:p>
          <a:p>
            <a:pPr algn="just"/>
            <a:r>
              <a:rPr lang="cs-CZ" dirty="0" smtClean="0"/>
              <a:t>Jedná se o velice bohatou zemi</a:t>
            </a:r>
          </a:p>
          <a:p>
            <a:pPr algn="just"/>
            <a:r>
              <a:rPr lang="cs-CZ" dirty="0" smtClean="0"/>
              <a:t>Má veliké přírodní bohatství</a:t>
            </a:r>
          </a:p>
          <a:p>
            <a:pPr algn="just"/>
            <a:r>
              <a:rPr lang="cs-CZ" dirty="0" smtClean="0"/>
              <a:t>Velká rozloha země je téměř nedotčená lidskou činností</a:t>
            </a:r>
          </a:p>
          <a:p>
            <a:pPr algn="just"/>
            <a:r>
              <a:rPr lang="cs-CZ" dirty="0" smtClean="0"/>
              <a:t>Obyvatelstvo žije převážně při hranici s USA na jihu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Kanada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86896" y="3244334"/>
            <a:ext cx="3570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cs.wikipedia.org/wiki/Kanada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Regiony Kanada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nezávislým federativním státem</a:t>
            </a:r>
          </a:p>
          <a:p>
            <a:pPr algn="just"/>
            <a:r>
              <a:rPr lang="cs-CZ" dirty="0" smtClean="0"/>
              <a:t>Území je rozděleno na 10 provincií a 3 teritoria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J8QPXWZ7\MC900015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429000"/>
            <a:ext cx="3783787" cy="2970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cs.wikipedia.org/wiki/Administrativn%C3%AD_d%C4%9Blen%C3%AD_Kanady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 Kanady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Hlavním městem je Ottawa</a:t>
            </a:r>
          </a:p>
          <a:p>
            <a:r>
              <a:rPr lang="cs-CZ" dirty="0" smtClean="0"/>
              <a:t>Největšími městy jsou – Toronto, </a:t>
            </a:r>
            <a:r>
              <a:rPr lang="cs-CZ" dirty="0" err="1" smtClean="0"/>
              <a:t>Montréal</a:t>
            </a:r>
            <a:r>
              <a:rPr lang="cs-CZ" dirty="0" smtClean="0"/>
              <a:t>, Vancouver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en.wikipedia.org/wiki/File:Toronto_ON_Toronto_Skyline2_modified.jpg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latin typeface="Arial"/>
                <a:ea typeface="Times New Roman"/>
              </a:rPr>
              <a:t>zdroj autora</a:t>
            </a:r>
            <a:endParaRPr lang="cs-CZ" sz="2400" dirty="0">
              <a:solidFill>
                <a:srgbClr val="002060"/>
              </a:solidFill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0" y="6381328"/>
            <a:ext cx="91440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39</TotalTime>
  <Words>293</Words>
  <Application>Microsoft Office PowerPoint</Application>
  <PresentationFormat>Předvádění na obrazovce (4:3)</PresentationFormat>
  <Paragraphs>61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ZEMĚPIS - SVĚT  Severní Amerika</vt:lpstr>
      <vt:lpstr>Prezentace aplikace PowerPoint</vt:lpstr>
      <vt:lpstr>Kanada</vt:lpstr>
      <vt:lpstr>Kanada</vt:lpstr>
      <vt:lpstr>Regiony Kanada</vt:lpstr>
      <vt:lpstr>Prezentace aplikace PowerPoint</vt:lpstr>
      <vt:lpstr>Města Kanady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Severní Amerika</dc:title>
  <dc:creator>PC</dc:creator>
  <cp:lastModifiedBy>franzova</cp:lastModifiedBy>
  <cp:revision>9</cp:revision>
  <dcterms:created xsi:type="dcterms:W3CDTF">2013-03-03T21:31:35Z</dcterms:created>
  <dcterms:modified xsi:type="dcterms:W3CDTF">2013-03-06T15:39:29Z</dcterms:modified>
</cp:coreProperties>
</file>