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86BDB4-CB0C-401A-AAB9-2876B8F92777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7B759E-3F13-4778-9679-1086BE0068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51789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D730FC66-73C9-4BF0-ACD4-EDB605E29821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DCC2670-66B5-4BF5-A481-84B189CC8AD3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30FC66-73C9-4BF0-ACD4-EDB605E29821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CC2670-66B5-4BF5-A481-84B189CC8A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D730FC66-73C9-4BF0-ACD4-EDB605E29821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DCC2670-66B5-4BF5-A481-84B189CC8AD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30FC66-73C9-4BF0-ACD4-EDB605E29821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9DCC2670-66B5-4BF5-A481-84B189CC8AD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30FC66-73C9-4BF0-ACD4-EDB605E29821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9DCC2670-66B5-4BF5-A481-84B189CC8A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30FC66-73C9-4BF0-ACD4-EDB605E29821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CC2670-66B5-4BF5-A481-84B189CC8AD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30FC66-73C9-4BF0-ACD4-EDB605E29821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CC2670-66B5-4BF5-A481-84B189CC8A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D730FC66-73C9-4BF0-ACD4-EDB605E29821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DCC2670-66B5-4BF5-A481-84B189CC8AD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D730FC66-73C9-4BF0-ACD4-EDB605E29821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DCC2670-66B5-4BF5-A481-84B189CC8AD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30FC66-73C9-4BF0-ACD4-EDB605E29821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CC2670-66B5-4BF5-A481-84B189CC8A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30FC66-73C9-4BF0-ACD4-EDB605E29821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CC2670-66B5-4BF5-A481-84B189CC8A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D730FC66-73C9-4BF0-ACD4-EDB605E29821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9DCC2670-66B5-4BF5-A481-84B189CC8AD3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Ji%C5%BEn%C3%AD_Amerika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sotravel.cz/dovolena/kolumbie/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Peru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marL="182880"/>
            <a:r>
              <a:rPr lang="cs-CZ" sz="2800" b="1" dirty="0" smtClean="0"/>
              <a:t>ZEMĚPIS - SVĚT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Jižní Amerika</a:t>
            </a: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Věra Kreuzová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accent5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schemeClr val="accent5"/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35068473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13_ZS_16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ZEMĚPIS -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SVĚT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Jižní Amerika</a:t>
                      </a:r>
                      <a:endParaRPr lang="cs-CZ" sz="120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Věra Kreuzová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Jižní Amerikou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na mapě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.,  4.3.2013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81328"/>
            <a:ext cx="8208912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schemeClr val="accent5"/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Jihoamerické regiony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Na území jižní Ameriky najdeme tři rozsáhlé regiony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Andské státy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Brazílie a její sousedé 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Země Jižního rohu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310583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</a:t>
            </a:r>
            <a:r>
              <a:rPr lang="cs-CZ" dirty="0" smtClean="0">
                <a:hlinkClick r:id="rId2"/>
              </a:rPr>
              <a:t>cs.wikipedia.org/wiki/Ji%C5%BEn%C3%AD_Amerika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Andské státy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Jsou to chudé rozvojové země</a:t>
            </a:r>
          </a:p>
          <a:p>
            <a:pPr algn="just"/>
            <a:r>
              <a:rPr lang="cs-CZ" dirty="0" smtClean="0"/>
              <a:t>Mají velké nerostné bohatství</a:t>
            </a:r>
          </a:p>
          <a:p>
            <a:pPr algn="just"/>
            <a:r>
              <a:rPr lang="cs-CZ" dirty="0" smtClean="0"/>
              <a:t>Většina obyvatel žije v chudobě</a:t>
            </a:r>
          </a:p>
          <a:p>
            <a:pPr algn="just"/>
            <a:r>
              <a:rPr lang="cs-CZ" dirty="0" smtClean="0"/>
              <a:t>Obyvatelé jsou potomci indiánů a mestici</a:t>
            </a:r>
          </a:p>
          <a:p>
            <a:pPr algn="just"/>
            <a:r>
              <a:rPr lang="cs-CZ" dirty="0" smtClean="0"/>
              <a:t>Státy oblasti – Kolumbie, Ekvádor, Peru, Bolívie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Kolumbie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Chudý zemědělský stát</a:t>
            </a:r>
          </a:p>
          <a:p>
            <a:pPr algn="just"/>
            <a:r>
              <a:rPr lang="cs-CZ" dirty="0" smtClean="0"/>
              <a:t>Těží se zde zlato a smaragdy</a:t>
            </a:r>
          </a:p>
          <a:p>
            <a:pPr algn="just"/>
            <a:r>
              <a:rPr lang="cs-CZ" dirty="0" smtClean="0"/>
              <a:t>Pěstují koku a marihuanu</a:t>
            </a:r>
          </a:p>
          <a:p>
            <a:pPr algn="just"/>
            <a:r>
              <a:rPr lang="cs-CZ" dirty="0" smtClean="0"/>
              <a:t>Kolumbijská vláda se s pomocí USA snaží výrobu kokainu zlikvidovat </a:t>
            </a:r>
          </a:p>
          <a:p>
            <a:pPr algn="just"/>
            <a:r>
              <a:rPr lang="cs-CZ" dirty="0" smtClean="0"/>
              <a:t>Hlavním městem je Bogotá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38856" y="3244334"/>
            <a:ext cx="44662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esotravel.cz</a:t>
            </a:r>
            <a:r>
              <a:rPr lang="cs-CZ" dirty="0" smtClean="0">
                <a:hlinkClick r:id="rId2"/>
              </a:rPr>
              <a:t>/dovolena/</a:t>
            </a:r>
            <a:r>
              <a:rPr lang="cs-CZ" dirty="0" err="1" smtClean="0">
                <a:hlinkClick r:id="rId2"/>
              </a:rPr>
              <a:t>kolumbie</a:t>
            </a:r>
            <a:r>
              <a:rPr lang="cs-CZ" dirty="0" smtClean="0"/>
              <a:t>/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Nachází se na území bývalé říše Inků</a:t>
            </a:r>
          </a:p>
          <a:p>
            <a:pPr algn="just"/>
            <a:r>
              <a:rPr lang="cs-CZ" dirty="0" smtClean="0"/>
              <a:t>Je to chudá země, kterou sužují nepokoje</a:t>
            </a:r>
          </a:p>
          <a:p>
            <a:pPr algn="just"/>
            <a:r>
              <a:rPr lang="cs-CZ" dirty="0" smtClean="0"/>
              <a:t>Hlavním městem je Lima</a:t>
            </a:r>
            <a:endParaRPr lang="cs-CZ" dirty="0"/>
          </a:p>
        </p:txBody>
      </p:sp>
      <p:pic>
        <p:nvPicPr>
          <p:cNvPr id="1027" name="Picture 3" descr="C:\Users\PC\AppData\Local\Microsoft\Windows\Temporary Internet Files\Content.IE5\EV7MQR1D\MC9001952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4149080"/>
            <a:ext cx="1834286" cy="114208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17124" y="3244334"/>
            <a:ext cx="33097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</a:t>
            </a:r>
            <a:r>
              <a:rPr lang="cs-CZ" dirty="0" smtClean="0">
                <a:hlinkClick r:id="rId2"/>
              </a:rPr>
              <a:t>cs.wikipedia.org/wiki/Peru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342900" indent="-342900" algn="l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2400" dirty="0">
                <a:solidFill>
                  <a:schemeClr val="bg1"/>
                </a:solidFill>
                <a:latin typeface="Arial"/>
                <a:ea typeface="Times New Roman"/>
              </a:rPr>
              <a:t>z</a:t>
            </a:r>
            <a:r>
              <a:rPr lang="cs-CZ" sz="2400" smtClean="0">
                <a:solidFill>
                  <a:schemeClr val="bg1"/>
                </a:solidFill>
                <a:latin typeface="Arial"/>
                <a:ea typeface="Times New Roman"/>
              </a:rPr>
              <a:t>droj </a:t>
            </a:r>
            <a:r>
              <a:rPr lang="cs-CZ" sz="2400" dirty="0" smtClean="0">
                <a:solidFill>
                  <a:schemeClr val="bg1"/>
                </a:solidFill>
                <a:latin typeface="Arial"/>
                <a:ea typeface="Times New Roman"/>
              </a:rPr>
              <a:t>autora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>
          <a:xfrm>
            <a:off x="0" y="6381328"/>
            <a:ext cx="914400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schemeClr val="accent5"/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22</TotalTime>
  <Words>330</Words>
  <Application>Microsoft Office PowerPoint</Application>
  <PresentationFormat>Předvádění na obrazovce (4:3)</PresentationFormat>
  <Paragraphs>68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Lití písma</vt:lpstr>
      <vt:lpstr>ZEMĚPIS - SVĚT  Jižní Amerika </vt:lpstr>
      <vt:lpstr>Prezentace aplikace PowerPoint</vt:lpstr>
      <vt:lpstr>Jihoamerické regiony</vt:lpstr>
      <vt:lpstr>Prezentace aplikace PowerPoint</vt:lpstr>
      <vt:lpstr>Andské státy</vt:lpstr>
      <vt:lpstr>Kolumbie </vt:lpstr>
      <vt:lpstr>Prezentace aplikace PowerPoint</vt:lpstr>
      <vt:lpstr>Peru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ZEMĚPIS - SVĚT  Svět na mapě</dc:title>
  <dc:creator>PC</dc:creator>
  <cp:lastModifiedBy>Věra Kreuzová</cp:lastModifiedBy>
  <cp:revision>8</cp:revision>
  <dcterms:created xsi:type="dcterms:W3CDTF">2013-03-04T16:52:02Z</dcterms:created>
  <dcterms:modified xsi:type="dcterms:W3CDTF">2013-03-15T11:22:12Z</dcterms:modified>
</cp:coreProperties>
</file>