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181CE-8236-4AB2-ACEB-EA0F5F5D32ED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CDBF7-A712-4EE5-AC75-6EC5012021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102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2B63D33-077A-4676-8562-EF83052AF05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4B3BE28-AE49-4A0C-A799-90C95A440E1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raz%C3%ADlie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shedexpedition.com/rio-de-janeiro-brazil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enezuela.cz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vingstone.cz/prakticke-informace/informace-o-zemich/amerika/argentina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vingstone.cz/prakticke-informace/informace-o-zemich/amerika/chile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Jižní Amerika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971249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Jižní Amerika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Jižní Amerikou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8092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Brazílie a její sousedé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Státy oblasti – Brazílie, Venezuela, Guyana, Surinam, Francouzská Guyana</a:t>
            </a:r>
          </a:p>
          <a:p>
            <a:pPr algn="just"/>
            <a:r>
              <a:rPr lang="cs-CZ" dirty="0" smtClean="0"/>
              <a:t>K nejbohatším státům Latinské Ameriky patří Brazílie a Venezuela</a:t>
            </a:r>
          </a:p>
          <a:p>
            <a:pPr algn="just"/>
            <a:r>
              <a:rPr lang="cs-CZ" dirty="0" smtClean="0"/>
              <a:t>Mají obrovské přírodní bohatství</a:t>
            </a:r>
          </a:p>
          <a:p>
            <a:pPr algn="just"/>
            <a:r>
              <a:rPr lang="cs-CZ" dirty="0" smtClean="0"/>
              <a:t>V oblasti se kácí deštné lesy a to je velký problém regiony</a:t>
            </a:r>
          </a:p>
          <a:p>
            <a:pPr algn="just"/>
            <a:r>
              <a:rPr lang="cs-CZ" dirty="0" smtClean="0"/>
              <a:t>Zmenšování amazonského deštného lesa je celosvětový problém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97815" y="3244334"/>
            <a:ext cx="43483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cs.wikipedia.org/wiki/Braz%C3%ADlie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Brazílie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Jedná se o největší stát Jižní Ameriky</a:t>
            </a:r>
          </a:p>
          <a:p>
            <a:pPr algn="just"/>
            <a:r>
              <a:rPr lang="cs-CZ" dirty="0" smtClean="0"/>
              <a:t>Najdeme zde největší řeku Amazonku a také deštný prales</a:t>
            </a:r>
          </a:p>
          <a:p>
            <a:pPr algn="just"/>
            <a:r>
              <a:rPr lang="cs-CZ" dirty="0" smtClean="0"/>
              <a:t>V zemi se mluví portugalsky</a:t>
            </a:r>
          </a:p>
          <a:p>
            <a:pPr algn="just"/>
            <a:r>
              <a:rPr lang="cs-CZ" dirty="0" smtClean="0"/>
              <a:t>Hlavním městem je Brasilia</a:t>
            </a:r>
          </a:p>
          <a:p>
            <a:pPr algn="just"/>
            <a:r>
              <a:rPr lang="cs-CZ" dirty="0" smtClean="0"/>
              <a:t>Až ¾ obyvatel žije ve velkých městech, největší jsou </a:t>
            </a:r>
            <a:r>
              <a:rPr lang="cs-CZ" dirty="0" err="1" smtClean="0"/>
              <a:t>Sao</a:t>
            </a:r>
            <a:r>
              <a:rPr lang="cs-CZ" dirty="0" smtClean="0"/>
              <a:t> Paulo, Rio de </a:t>
            </a:r>
            <a:r>
              <a:rPr lang="cs-CZ" dirty="0" err="1" smtClean="0"/>
              <a:t>Janeiro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ZFAVRSH7\MC900128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0648"/>
            <a:ext cx="1557021" cy="129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shedexpedition.com/rio-de-janeiro-brazil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Venezuela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Díky obrovským zásobám ropy se stala jedním z nejbohatších států Jižní Ameriky</a:t>
            </a:r>
          </a:p>
          <a:p>
            <a:pPr algn="just"/>
            <a:r>
              <a:rPr lang="cs-CZ" dirty="0" smtClean="0"/>
              <a:t>Základem hospodářství je tedy těžba a zpracování ropy, většina produkce se vyváží</a:t>
            </a:r>
          </a:p>
          <a:p>
            <a:pPr algn="just"/>
            <a:r>
              <a:rPr lang="cs-CZ" dirty="0" smtClean="0"/>
              <a:t>Zemědělství má také výborné podmínky</a:t>
            </a:r>
          </a:p>
          <a:p>
            <a:pPr algn="just"/>
            <a:r>
              <a:rPr lang="cs-CZ" dirty="0" smtClean="0"/>
              <a:t>Hlavním městem je Caracas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56864" y="3244334"/>
            <a:ext cx="26302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venezuela.cz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 Jižního rohu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I státy Jižní Ameriky mají značné přírodní i nerostné bohatství</a:t>
            </a:r>
          </a:p>
          <a:p>
            <a:pPr algn="just"/>
            <a:r>
              <a:rPr lang="cs-CZ" dirty="0" smtClean="0"/>
              <a:t>Mnohé státy oblasti jsou velmi chudé</a:t>
            </a:r>
          </a:p>
          <a:p>
            <a:pPr algn="just"/>
            <a:r>
              <a:rPr lang="cs-CZ" dirty="0" smtClean="0"/>
              <a:t>Státy oblasti – Paraguay, Uruguay, Chile, Argentina</a:t>
            </a:r>
          </a:p>
          <a:p>
            <a:pPr algn="just"/>
            <a:r>
              <a:rPr lang="cs-CZ" dirty="0" smtClean="0"/>
              <a:t>Celosvětovým problémem oblasti je ničení amazonského pralesa</a:t>
            </a:r>
          </a:p>
          <a:p>
            <a:pPr algn="just"/>
            <a:r>
              <a:rPr lang="cs-CZ" dirty="0" smtClean="0"/>
              <a:t>Tato oblast také bývá nazývána Laplatské státy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livingstone.cz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prakticke</a:t>
            </a:r>
            <a:r>
              <a:rPr lang="cs-CZ" dirty="0" smtClean="0">
                <a:hlinkClick r:id="rId2"/>
              </a:rPr>
              <a:t>-informace/informace-o-</a:t>
            </a:r>
            <a:r>
              <a:rPr lang="cs-CZ" dirty="0" err="1" smtClean="0">
                <a:hlinkClick r:id="rId2"/>
              </a:rPr>
              <a:t>zemich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amerika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argentina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stát leží na západních svazích And</a:t>
            </a:r>
          </a:p>
          <a:p>
            <a:pPr algn="just"/>
            <a:r>
              <a:rPr lang="cs-CZ" dirty="0" smtClean="0"/>
              <a:t>Chile je nejužší a nejdelší zemí světa</a:t>
            </a:r>
          </a:p>
          <a:p>
            <a:pPr algn="just"/>
            <a:r>
              <a:rPr lang="cs-CZ" dirty="0" smtClean="0"/>
              <a:t>Na území státu se vyskytují obrovská ložiska mědi</a:t>
            </a:r>
          </a:p>
          <a:p>
            <a:pPr algn="just"/>
            <a:r>
              <a:rPr lang="cs-CZ" dirty="0" smtClean="0"/>
              <a:t>Tradičním vývozním produktem je víno</a:t>
            </a:r>
          </a:p>
          <a:p>
            <a:pPr algn="just"/>
            <a:r>
              <a:rPr lang="cs-CZ" dirty="0" smtClean="0"/>
              <a:t>Hlavním městem je Santiago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EV7MQR1D\MC900361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3645024"/>
            <a:ext cx="648072" cy="30253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livingstone.cz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prakticke</a:t>
            </a:r>
            <a:r>
              <a:rPr lang="cs-CZ" dirty="0" smtClean="0">
                <a:hlinkClick r:id="rId2"/>
              </a:rPr>
              <a:t>-informace/informace-o-</a:t>
            </a:r>
            <a:r>
              <a:rPr lang="cs-CZ" dirty="0" err="1" smtClean="0">
                <a:hlinkClick r:id="rId2"/>
              </a:rPr>
              <a:t>zemich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amerika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chile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droj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0" y="6381328"/>
            <a:ext cx="91440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90</TotalTime>
  <Words>441</Words>
  <Application>Microsoft Office PowerPoint</Application>
  <PresentationFormat>Předvádění na obrazovce (4:3)</PresentationFormat>
  <Paragraphs>79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ZEMĚPIS - SVĚT  Jižní Amerika </vt:lpstr>
      <vt:lpstr>Prezentace aplikace PowerPoint</vt:lpstr>
      <vt:lpstr>Brazílie a její sousedé</vt:lpstr>
      <vt:lpstr>Prezentace aplikace PowerPoint</vt:lpstr>
      <vt:lpstr>Brazílie</vt:lpstr>
      <vt:lpstr>Prezentace aplikace PowerPoint</vt:lpstr>
      <vt:lpstr>Venezuela </vt:lpstr>
      <vt:lpstr>Prezentace aplikace PowerPoint</vt:lpstr>
      <vt:lpstr>Země Jižního rohu</vt:lpstr>
      <vt:lpstr>Prezentace aplikace PowerPoint</vt:lpstr>
      <vt:lpstr>Chile 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Svět na mapě</dc:title>
  <dc:creator>PC</dc:creator>
  <cp:lastModifiedBy>franzova</cp:lastModifiedBy>
  <cp:revision>13</cp:revision>
  <dcterms:created xsi:type="dcterms:W3CDTF">2013-03-04T17:25:16Z</dcterms:created>
  <dcterms:modified xsi:type="dcterms:W3CDTF">2013-03-06T15:40:14Z</dcterms:modified>
</cp:coreProperties>
</file>