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FA49B3-2975-4F33-BCFC-752BA9DCE954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35F811-2AF2-430D-B1D3-8718EBF26F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4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EAB0644D-9134-4881-8CB5-FFDD467D199F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B84B3D9-0989-4248-A630-85169793117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mapasveta.info/amerika/karibik_mapa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perpobyty.cz/amerika/?PHPSESSID=166ad827a3f85795ea93713d38e00e80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sveta.cz/archiv/rocnik-2006/karibik-9-2006/817-3/pestry-svet-karibiku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elk%C3%A9_Antily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ahamy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l%C3%A9_Antily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Střední Amerika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8210590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5100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Střední Amerika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Střední Amerikou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81328"/>
            <a:ext cx="7416824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Tuto oblast můžeme rozdělit na tři oblasti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Mexiko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Státy pevninské šíje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Ostrovy Karibského moře</a:t>
            </a:r>
          </a:p>
          <a:p>
            <a:pPr marL="514350" indent="-514350" algn="just"/>
            <a:r>
              <a:rPr lang="cs-CZ" dirty="0" smtClean="0"/>
              <a:t>Mexiko a státy pevninské šíje spojují Severní a Jižní Ameriku</a:t>
            </a:r>
          </a:p>
          <a:p>
            <a:pPr marL="514350" indent="-514350" algn="just"/>
            <a:r>
              <a:rPr lang="cs-CZ" dirty="0" smtClean="0"/>
              <a:t>Územím procházejí Kordillery</a:t>
            </a:r>
          </a:p>
          <a:p>
            <a:pPr marL="514350" indent="-514350" algn="just"/>
            <a:r>
              <a:rPr lang="cs-CZ" dirty="0" smtClean="0"/>
              <a:t>V horách se nachází mnoho činných sopek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mapasveta.info/amerika/karibik_mapa.html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Mexiko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O Mexiku se mluví jako o zemi dávných indiánských kultur</a:t>
            </a:r>
          </a:p>
          <a:p>
            <a:pPr algn="just"/>
            <a:r>
              <a:rPr lang="cs-CZ" dirty="0" smtClean="0"/>
              <a:t>Tyto kultury na území zanechaly mnoho památek a staveb, ale také i zvyků a znalostí</a:t>
            </a:r>
          </a:p>
          <a:p>
            <a:pPr algn="just"/>
            <a:r>
              <a:rPr lang="cs-CZ" dirty="0" smtClean="0"/>
              <a:t>Země má velké zásoby surovin, hlavně ropy a zemního plynu, dále také i rud olova nebo stříbra</a:t>
            </a:r>
          </a:p>
          <a:p>
            <a:pPr algn="just"/>
            <a:r>
              <a:rPr lang="cs-CZ" dirty="0" smtClean="0"/>
              <a:t>Působí zde mnoho ameriských firem, tím se částečně zamezil odchod Mexičanů do USA za prací</a:t>
            </a:r>
          </a:p>
          <a:p>
            <a:pPr algn="just"/>
            <a:r>
              <a:rPr lang="cs-CZ" dirty="0" smtClean="0"/>
              <a:t>Hlavním městem je </a:t>
            </a:r>
            <a:r>
              <a:rPr lang="cs-CZ" dirty="0" err="1" smtClean="0"/>
              <a:t>México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ZFAVRSH7\MC900128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941168"/>
            <a:ext cx="1564094" cy="13142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pevninské šíje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Sedm nezávislých států je rozděleno na území úzké pevninské šíje mezi Mexikem a Jižní Amerikou</a:t>
            </a:r>
          </a:p>
          <a:p>
            <a:pPr algn="just"/>
            <a:r>
              <a:rPr lang="cs-CZ" dirty="0" smtClean="0"/>
              <a:t>Státy oblasti – Guatemala, Belize, Honduras, Salvador, Nikaragua, Kostarika, Panama</a:t>
            </a:r>
          </a:p>
          <a:p>
            <a:pPr algn="just"/>
            <a:r>
              <a:rPr lang="cs-CZ" dirty="0" smtClean="0"/>
              <a:t>Jedná se o chudé zemědělské země, které se zaměřují na vývoz banánů, kávy a cukrové třtiny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superpobyty.cz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amerika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Kostarika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Je jedním z nejbohatších států Střední Ameriky</a:t>
            </a:r>
          </a:p>
          <a:p>
            <a:pPr algn="just"/>
            <a:r>
              <a:rPr lang="cs-CZ" dirty="0" smtClean="0"/>
              <a:t>Stabilní politický systém má na tomto hlavní zásluhu</a:t>
            </a:r>
          </a:p>
          <a:p>
            <a:pPr algn="just"/>
            <a:r>
              <a:rPr lang="cs-CZ" dirty="0" smtClean="0"/>
              <a:t>Dalším důvodem je úrodná půda, na které se pěstuje velmi kvalitní káva a banány</a:t>
            </a:r>
          </a:p>
          <a:p>
            <a:pPr algn="just"/>
            <a:r>
              <a:rPr lang="cs-CZ" dirty="0" smtClean="0"/>
              <a:t>Cestovní ruch představuje také cestovní ruch</a:t>
            </a:r>
          </a:p>
          <a:p>
            <a:pPr algn="just"/>
            <a:r>
              <a:rPr lang="cs-CZ" dirty="0" smtClean="0"/>
              <a:t>Hlavním městem je San </a:t>
            </a:r>
            <a:r>
              <a:rPr lang="cs-CZ" dirty="0" err="1" smtClean="0"/>
              <a:t>José</a:t>
            </a:r>
            <a:endParaRPr lang="cs-CZ" dirty="0"/>
          </a:p>
        </p:txBody>
      </p:sp>
      <p:pic>
        <p:nvPicPr>
          <p:cNvPr id="2051" name="Picture 3" descr="C:\Users\PC\AppData\Local\Microsoft\Windows\Temporary Internet Files\Content.IE5\J8QPXWZ7\MC9004057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5013176"/>
            <a:ext cx="1656184" cy="16292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Ostrovy Karibského moře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Ve vodách Karibského moře najdeme mnoho krásných ostrovů</a:t>
            </a:r>
          </a:p>
          <a:p>
            <a:pPr algn="just"/>
            <a:r>
              <a:rPr lang="cs-CZ" dirty="0" smtClean="0"/>
              <a:t>Jedná se většinou o nezávislé státy, některé však zůstávají pod nadvládou jiných zemí</a:t>
            </a:r>
          </a:p>
          <a:p>
            <a:pPr algn="just"/>
            <a:r>
              <a:rPr lang="cs-CZ" dirty="0" smtClean="0"/>
              <a:t>Tuto oblast můžeme rozdělit na dvě části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Velké Antily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Bahamské ostrovy, Malé Antily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9673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zemesveta.cz</a:t>
            </a:r>
            <a:r>
              <a:rPr lang="cs-CZ" dirty="0" smtClean="0">
                <a:hlinkClick r:id="rId2"/>
              </a:rPr>
              <a:t>/archiv/</a:t>
            </a:r>
            <a:r>
              <a:rPr lang="cs-CZ" dirty="0" err="1" smtClean="0">
                <a:hlinkClick r:id="rId2"/>
              </a:rPr>
              <a:t>rocnik</a:t>
            </a:r>
            <a:r>
              <a:rPr lang="cs-CZ" dirty="0" smtClean="0">
                <a:hlinkClick r:id="rId2"/>
              </a:rPr>
              <a:t>-2006/</a:t>
            </a:r>
            <a:r>
              <a:rPr lang="cs-CZ" dirty="0" err="1" smtClean="0">
                <a:hlinkClick r:id="rId2"/>
              </a:rPr>
              <a:t>karibik</a:t>
            </a:r>
            <a:r>
              <a:rPr lang="cs-CZ" dirty="0" smtClean="0">
                <a:hlinkClick r:id="rId2"/>
              </a:rPr>
              <a:t>-9-2006/817-3/</a:t>
            </a:r>
            <a:r>
              <a:rPr lang="cs-CZ" dirty="0" err="1" smtClean="0">
                <a:hlinkClick r:id="rId2"/>
              </a:rPr>
              <a:t>pestry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svet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karibiku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Antily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 smtClean="0"/>
              <a:t>Zde najdeme tyto státy – Kuba, Haiti, Dominikánská republika, Jamaika, Portoriko</a:t>
            </a:r>
          </a:p>
          <a:p>
            <a:pPr algn="just"/>
            <a:r>
              <a:rPr lang="cs-CZ" dirty="0" smtClean="0"/>
              <a:t>Největším z ostrovů je Kuba – jedná se o jednu z posledních komunistických diktatur na světě</a:t>
            </a:r>
          </a:p>
          <a:p>
            <a:pPr algn="just"/>
            <a:r>
              <a:rPr lang="cs-CZ" dirty="0" smtClean="0"/>
              <a:t>Jamajka je ostrov, který se proslavil výrobou lihovin – rumu, likérů</a:t>
            </a:r>
          </a:p>
          <a:p>
            <a:pPr algn="just"/>
            <a:r>
              <a:rPr lang="cs-CZ" dirty="0" smtClean="0"/>
              <a:t>Portoriko je volně přidruženým státem USA, ostrov udržuje s USA velmi pevné obchodní vazby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cs.wikipedia.org/wiki/Velk%C3%A9_Antily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Bahamské ostrovy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Souostroví tvoří 30 větších, 700 menších</a:t>
            </a:r>
          </a:p>
          <a:p>
            <a:pPr algn="just"/>
            <a:r>
              <a:rPr lang="cs-CZ" dirty="0" smtClean="0"/>
              <a:t>Hlavním městem je Nassau</a:t>
            </a:r>
          </a:p>
          <a:p>
            <a:pPr algn="just"/>
            <a:r>
              <a:rPr lang="cs-CZ" dirty="0" smtClean="0"/>
              <a:t>Bahamy jsou zemědělský stát, kde nejdůležitějším hospodářským odvětvím je cestovní ruch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6663" y="3244334"/>
            <a:ext cx="36306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cs.wikipedia.org/wiki/Bahamy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Malé Antily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Malé Antily je pás ostrovů ve východní části Karibiku</a:t>
            </a:r>
          </a:p>
          <a:p>
            <a:r>
              <a:rPr lang="cs-CZ" dirty="0" smtClean="0"/>
              <a:t>Dělí se na: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Závětrné ostrovy - </a:t>
            </a:r>
            <a:r>
              <a:rPr lang="cs-CZ" i="1" dirty="0" smtClean="0"/>
              <a:t>Anguilla, Antigua, Barbuda, Dominika, Guadeloupe, </a:t>
            </a:r>
            <a:r>
              <a:rPr lang="cs-CZ" i="1" dirty="0" err="1" smtClean="0"/>
              <a:t>Montserrat</a:t>
            </a:r>
            <a:r>
              <a:rPr lang="cs-CZ" i="1" dirty="0" smtClean="0"/>
              <a:t>, Nevis, Panenské ostrovy, </a:t>
            </a:r>
            <a:r>
              <a:rPr lang="cs-CZ" i="1" dirty="0" err="1" smtClean="0"/>
              <a:t>Saba</a:t>
            </a:r>
            <a:r>
              <a:rPr lang="cs-CZ" i="1" dirty="0" smtClean="0"/>
              <a:t>, Svatý Bartoloměj, Svatý Eustach, Svatý Kryštof, Svatý Martin</a:t>
            </a:r>
            <a:endParaRPr lang="cs-CZ" dirty="0" smtClean="0"/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Návětrné ostrovy - </a:t>
            </a:r>
            <a:r>
              <a:rPr lang="cs-CZ" i="1" dirty="0" smtClean="0"/>
              <a:t>Barbados, Grenada, Grenadiny, Martinik, Svatá Lucie, Svatý Vincenc, Tobago, Trinidad</a:t>
            </a:r>
            <a:endParaRPr lang="cs-CZ" dirty="0" smtClean="0"/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Závětrné Antily - </a:t>
            </a:r>
            <a:r>
              <a:rPr lang="cs-CZ" i="1" dirty="0" smtClean="0"/>
              <a:t>Aruba, </a:t>
            </a:r>
            <a:r>
              <a:rPr lang="cs-CZ" i="1" dirty="0" err="1" smtClean="0"/>
              <a:t>Bonaire</a:t>
            </a:r>
            <a:r>
              <a:rPr lang="cs-CZ" i="1" dirty="0" smtClean="0"/>
              <a:t>, </a:t>
            </a:r>
            <a:r>
              <a:rPr lang="cs-CZ" i="1" dirty="0" err="1" smtClean="0"/>
              <a:t>Curaçao</a:t>
            </a:r>
            <a:r>
              <a:rPr lang="cs-CZ" i="1" dirty="0" smtClean="0"/>
              <a:t>, </a:t>
            </a:r>
            <a:r>
              <a:rPr lang="cs-CZ" i="1" dirty="0" err="1" smtClean="0"/>
              <a:t>Isla</a:t>
            </a:r>
            <a:r>
              <a:rPr lang="cs-CZ" i="1" dirty="0" smtClean="0"/>
              <a:t> de </a:t>
            </a:r>
            <a:r>
              <a:rPr lang="cs-CZ" i="1" dirty="0" err="1" smtClean="0"/>
              <a:t>Margarita</a:t>
            </a:r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cs.wikipedia.org/wiki/Mal%C3%A9_Antily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droj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043608" y="6381328"/>
            <a:ext cx="7272807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60</TotalTime>
  <Words>640</Words>
  <Application>Microsoft Office PowerPoint</Application>
  <PresentationFormat>Předvádění na obrazovce (4:3)</PresentationFormat>
  <Paragraphs>96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ZEMĚPIS - SVĚT  Střední Amerika </vt:lpstr>
      <vt:lpstr>Prezentace aplikace PowerPoint</vt:lpstr>
      <vt:lpstr>Střední Amerika</vt:lpstr>
      <vt:lpstr>Prezentace aplikace PowerPoint</vt:lpstr>
      <vt:lpstr>Mexiko </vt:lpstr>
      <vt:lpstr>Státy pevninské šíje</vt:lpstr>
      <vt:lpstr>Prezentace aplikace PowerPoint</vt:lpstr>
      <vt:lpstr>Kostarika </vt:lpstr>
      <vt:lpstr>Ostrovy Karibského moře</vt:lpstr>
      <vt:lpstr>Prezentace aplikace PowerPoint</vt:lpstr>
      <vt:lpstr>Velké Antily </vt:lpstr>
      <vt:lpstr>Prezentace aplikace PowerPoint</vt:lpstr>
      <vt:lpstr>Bahamské ostrovy</vt:lpstr>
      <vt:lpstr>Prezentace aplikace PowerPoint</vt:lpstr>
      <vt:lpstr>Malé Antily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Svět na mapě</dc:title>
  <dc:creator>PC</dc:creator>
  <cp:lastModifiedBy>franzova</cp:lastModifiedBy>
  <cp:revision>8</cp:revision>
  <dcterms:created xsi:type="dcterms:W3CDTF">2013-03-04T18:58:17Z</dcterms:created>
  <dcterms:modified xsi:type="dcterms:W3CDTF">2013-03-06T15:40:52Z</dcterms:modified>
</cp:coreProperties>
</file>