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AB1DE-8C35-46EF-A686-E0AE8687F9F1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75E7E-87E1-47DE-AF56-F83A7328A9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647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AB1DE-8C35-46EF-A686-E0AE8687F9F1}" type="datetimeFigureOut">
              <a:rPr lang="cs-CZ" smtClean="0"/>
              <a:t>21.8.2013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75E7E-87E1-47DE-AF56-F83A7328A9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3762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82880"/>
            <a:r>
              <a:rPr lang="cs-CZ" sz="2800" b="1" smtClean="0"/>
              <a:t>ZEMĚPIS - SVĚT</a:t>
            </a:r>
            <a:r>
              <a:rPr lang="cs-CZ" sz="2800" smtClean="0"/>
              <a:t/>
            </a:r>
            <a:br>
              <a:rPr lang="cs-CZ" sz="2800" smtClean="0"/>
            </a:br>
            <a:r>
              <a:rPr lang="cs-CZ" smtClean="0">
                <a:latin typeface="Arial" pitchFamily="34" charset="0"/>
                <a:cs typeface="Arial" pitchFamily="34" charset="0"/>
              </a:rPr>
              <a:t/>
            </a:r>
            <a:br>
              <a:rPr lang="cs-CZ" smtClean="0">
                <a:latin typeface="Arial" pitchFamily="34" charset="0"/>
                <a:cs typeface="Arial" pitchFamily="34" charset="0"/>
              </a:rPr>
            </a:br>
            <a:r>
              <a:rPr lang="cs-CZ" sz="310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Austrálie a Oceánie</a:t>
            </a:r>
            <a:br>
              <a:rPr lang="cs-CZ" sz="310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8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925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Austrálie </a:t>
            </a: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706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426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Australský svaz</a:t>
            </a: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22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65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Oceánie </a:t>
            </a: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54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Skupiny Oceánie</a:t>
            </a:r>
            <a:endParaRPr lang="cs-CZ" dirty="0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13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680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2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00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0791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Předvádění na obrazovce (4:3)</PresentationFormat>
  <Paragraphs>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ZEMĚPIS - SVĚT  Austrálie a Oceánie </vt:lpstr>
      <vt:lpstr>Prezentace aplikace PowerPoint</vt:lpstr>
      <vt:lpstr>Austrálie </vt:lpstr>
      <vt:lpstr>Prezentace aplikace PowerPoint</vt:lpstr>
      <vt:lpstr>Australský svaz</vt:lpstr>
      <vt:lpstr>Prezentace aplikace PowerPoint</vt:lpstr>
      <vt:lpstr>Oceánie </vt:lpstr>
      <vt:lpstr>Skupiny Oceánie</vt:lpstr>
      <vt:lpstr>Prezentace aplikace PowerPoint</vt:lpstr>
      <vt:lpstr>Prezentace aplikace PowerPoint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ZEMĚPIS - SVĚT  Austrálie a Oceánie </dc:title>
  <dc:creator>franzova</dc:creator>
  <cp:lastModifiedBy>franzova</cp:lastModifiedBy>
  <cp:revision>1</cp:revision>
  <dcterms:created xsi:type="dcterms:W3CDTF">2013-08-21T18:30:18Z</dcterms:created>
  <dcterms:modified xsi:type="dcterms:W3CDTF">2013-08-21T18:30:18Z</dcterms:modified>
</cp:coreProperties>
</file>