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734725-FA8C-4D13-B84C-82D04BBDCA76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A1AF66-0055-4F6B-A4A5-7117FF8A6A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9882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B6E325B4-E9D0-494C-8811-AE5E8A4C19A0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B856492-E493-4CC3-91D0-4878DE37A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ntarktida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unasveta.czweb.org/Antarktida.html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rktida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edv%C4%9Bd_ledn%C3%AD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Polární oblasti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5827150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Polární oblasti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rozdělením světa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09320"/>
            <a:ext cx="720080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Antarktida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Je to rozsáhlá pevnina v nejjižnější části naší planety</a:t>
            </a:r>
          </a:p>
          <a:p>
            <a:pPr algn="just"/>
            <a:r>
              <a:rPr lang="cs-CZ" dirty="0" smtClean="0"/>
              <a:t>Pevninský ledovec pokrývá povrch kontinentu a okrajová moře pokrývají šelfové ledovce</a:t>
            </a:r>
          </a:p>
          <a:p>
            <a:pPr algn="just"/>
            <a:r>
              <a:rPr lang="cs-CZ" dirty="0" smtClean="0"/>
              <a:t>Díky drsným podmínkám zde není možnost trvalejšího osídlení</a:t>
            </a:r>
          </a:p>
          <a:p>
            <a:pPr algn="just"/>
            <a:r>
              <a:rPr lang="cs-CZ" dirty="0" smtClean="0"/>
              <a:t>Antarktida se využívá pouze k vědeckým účelům a v poslední době i k organizované turistice</a:t>
            </a:r>
          </a:p>
          <a:p>
            <a:pPr algn="just"/>
            <a:endParaRPr lang="cs-CZ" dirty="0"/>
          </a:p>
        </p:txBody>
      </p:sp>
      <p:pic>
        <p:nvPicPr>
          <p:cNvPr id="1026" name="Picture 2" descr="C:\Users\PC\AppData\Local\Microsoft\Windows\Temporary Internet Files\Content.IE5\EV7MQR1D\MC9003269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8640"/>
            <a:ext cx="1819656" cy="15645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45350" y="3244334"/>
            <a:ext cx="38532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http://cs.wikipedia.org/wiki/Antarktida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faunasveta.czweb.org</a:t>
            </a:r>
            <a:r>
              <a:rPr lang="cs-CZ" dirty="0" smtClean="0">
                <a:hlinkClick r:id="rId2"/>
              </a:rPr>
              <a:t>/Antarktida.</a:t>
            </a:r>
            <a:r>
              <a:rPr lang="cs-CZ" dirty="0" err="1" smtClean="0">
                <a:hlinkClick r:id="rId2"/>
              </a:rPr>
              <a:t>html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Arktida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Za severním polárním kruhem se rozkládá nejmenší a </a:t>
            </a:r>
            <a:r>
              <a:rPr lang="cs-CZ" dirty="0" smtClean="0"/>
              <a:t>nejchladnější </a:t>
            </a:r>
            <a:r>
              <a:rPr lang="cs-CZ" dirty="0" smtClean="0"/>
              <a:t>Severní ledový oceán</a:t>
            </a:r>
          </a:p>
          <a:p>
            <a:pPr algn="just"/>
            <a:r>
              <a:rPr lang="cs-CZ" dirty="0" smtClean="0"/>
              <a:t>Arktidou označujeme ostrovy Severního ledového oceánu a pobřežní oblasti pevnin zhruba k hranici severního polárního kruhu</a:t>
            </a:r>
          </a:p>
          <a:p>
            <a:pPr algn="just"/>
            <a:r>
              <a:rPr lang="cs-CZ" dirty="0" smtClean="0"/>
              <a:t>Nejedná se o kontinent, ale o ledovec</a:t>
            </a:r>
          </a:p>
          <a:p>
            <a:pPr algn="just"/>
            <a:r>
              <a:rPr lang="cs-CZ" dirty="0" smtClean="0"/>
              <a:t>Na hladině může mít mocnost 3 až 4 metry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97571" y="3244334"/>
            <a:ext cx="35488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cs.wikipedia.org/wiki/Arktida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cs.wikipedia.org/wiki/Medv%C4%9Bd_ledn%C3%AD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droj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381328"/>
            <a:ext cx="6921063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20</TotalTime>
  <Words>323</Words>
  <Application>Microsoft Office PowerPoint</Application>
  <PresentationFormat>Předvádění na obrazovce (4:3)</PresentationFormat>
  <Paragraphs>59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ZEMĚPIS - SVĚT  Polární oblasti </vt:lpstr>
      <vt:lpstr>Snímek 2</vt:lpstr>
      <vt:lpstr>Antarktida </vt:lpstr>
      <vt:lpstr>Snímek 4</vt:lpstr>
      <vt:lpstr>Snímek 5</vt:lpstr>
      <vt:lpstr>Arktida 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Polární oblasti</dc:title>
  <dc:creator>PC</dc:creator>
  <cp:lastModifiedBy>Dum</cp:lastModifiedBy>
  <cp:revision>5</cp:revision>
  <dcterms:created xsi:type="dcterms:W3CDTF">2013-03-05T19:21:31Z</dcterms:created>
  <dcterms:modified xsi:type="dcterms:W3CDTF">2013-08-21T19:20:44Z</dcterms:modified>
</cp:coreProperties>
</file>