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80" r:id="rId2"/>
    <p:sldId id="281"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5" r:id="rId20"/>
    <p:sldId id="276" r:id="rId21"/>
    <p:sldId id="277" r:id="rId22"/>
    <p:sldId id="278" r:id="rId23"/>
    <p:sldId id="279" r:id="rId24"/>
    <p:sldId id="285" r:id="rId25"/>
    <p:sldId id="286" r:id="rId26"/>
    <p:sldId id="282" r:id="rId27"/>
    <p:sldId id="283" r:id="rId28"/>
    <p:sldId id="284" r:id="rId29"/>
  </p:sldIdLst>
  <p:sldSz cx="9144000" cy="6858000" type="screen4x3"/>
  <p:notesSz cx="7104063" cy="10234613"/>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showPr>
  <p:clrMru>
    <a:srgbClr val="F2A60E"/>
    <a:srgbClr val="FF6600"/>
    <a:srgbClr val="F9621F"/>
    <a:srgbClr val="FF9933"/>
    <a:srgbClr val="FF9900"/>
    <a:srgbClr val="D16309"/>
    <a:srgbClr val="CCFF66"/>
    <a:srgbClr val="99FF33"/>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368" autoAdjust="0"/>
    <p:restoredTop sz="94660"/>
  </p:normalViewPr>
  <p:slideViewPr>
    <p:cSldViewPr>
      <p:cViewPr>
        <p:scale>
          <a:sx n="64" d="100"/>
          <a:sy n="64" d="100"/>
        </p:scale>
        <p:origin x="-468"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3078427" cy="511731"/>
          </a:xfrm>
          <a:prstGeom prst="rect">
            <a:avLst/>
          </a:prstGeom>
        </p:spPr>
        <p:txBody>
          <a:bodyPr vert="horz" lIns="99075" tIns="49538" rIns="99075" bIns="49538" rtlCol="0"/>
          <a:lstStyle>
            <a:lvl1pPr algn="l">
              <a:defRPr sz="1300"/>
            </a:lvl1pPr>
          </a:lstStyle>
          <a:p>
            <a:endParaRPr lang="cs-CZ"/>
          </a:p>
        </p:txBody>
      </p:sp>
      <p:sp>
        <p:nvSpPr>
          <p:cNvPr id="3" name="Zástupný symbol pro datum 2"/>
          <p:cNvSpPr>
            <a:spLocks noGrp="1"/>
          </p:cNvSpPr>
          <p:nvPr>
            <p:ph type="dt" idx="1"/>
          </p:nvPr>
        </p:nvSpPr>
        <p:spPr>
          <a:xfrm>
            <a:off x="4023992" y="0"/>
            <a:ext cx="3078427" cy="511731"/>
          </a:xfrm>
          <a:prstGeom prst="rect">
            <a:avLst/>
          </a:prstGeom>
        </p:spPr>
        <p:txBody>
          <a:bodyPr vert="horz" lIns="99075" tIns="49538" rIns="99075" bIns="49538" rtlCol="0"/>
          <a:lstStyle>
            <a:lvl1pPr algn="r">
              <a:defRPr sz="1300"/>
            </a:lvl1pPr>
          </a:lstStyle>
          <a:p>
            <a:fld id="{AB0DEF52-504C-4676-AC4C-EF68BC2EF13F}" type="datetimeFigureOut">
              <a:rPr lang="cs-CZ" smtClean="0"/>
              <a:pPr/>
              <a:t>27.6.2013</a:t>
            </a:fld>
            <a:endParaRPr lang="cs-CZ"/>
          </a:p>
        </p:txBody>
      </p:sp>
      <p:sp>
        <p:nvSpPr>
          <p:cNvPr id="4" name="Zástupný symbol pro obrázek snímku 3"/>
          <p:cNvSpPr>
            <a:spLocks noGrp="1" noRot="1" noChangeAspect="1"/>
          </p:cNvSpPr>
          <p:nvPr>
            <p:ph type="sldImg" idx="2"/>
          </p:nvPr>
        </p:nvSpPr>
        <p:spPr>
          <a:xfrm>
            <a:off x="995363" y="768350"/>
            <a:ext cx="5113337" cy="3836988"/>
          </a:xfrm>
          <a:prstGeom prst="rect">
            <a:avLst/>
          </a:prstGeom>
          <a:noFill/>
          <a:ln w="12700">
            <a:solidFill>
              <a:prstClr val="black"/>
            </a:solidFill>
          </a:ln>
        </p:spPr>
        <p:txBody>
          <a:bodyPr vert="horz" lIns="99075" tIns="49538" rIns="99075" bIns="49538" rtlCol="0" anchor="ctr"/>
          <a:lstStyle/>
          <a:p>
            <a:endParaRPr lang="cs-CZ"/>
          </a:p>
        </p:txBody>
      </p:sp>
      <p:sp>
        <p:nvSpPr>
          <p:cNvPr id="5" name="Zástupný symbol pro poznámky 4"/>
          <p:cNvSpPr>
            <a:spLocks noGrp="1"/>
          </p:cNvSpPr>
          <p:nvPr>
            <p:ph type="body" sz="quarter" idx="3"/>
          </p:nvPr>
        </p:nvSpPr>
        <p:spPr>
          <a:xfrm>
            <a:off x="710407" y="4861441"/>
            <a:ext cx="5683250" cy="4605576"/>
          </a:xfrm>
          <a:prstGeom prst="rect">
            <a:avLst/>
          </a:prstGeom>
        </p:spPr>
        <p:txBody>
          <a:bodyPr vert="horz" lIns="99075" tIns="49538" rIns="99075" bIns="49538"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9721106"/>
            <a:ext cx="3078427" cy="511731"/>
          </a:xfrm>
          <a:prstGeom prst="rect">
            <a:avLst/>
          </a:prstGeom>
        </p:spPr>
        <p:txBody>
          <a:bodyPr vert="horz" lIns="99075" tIns="49538" rIns="99075" bIns="49538" rtlCol="0" anchor="b"/>
          <a:lstStyle>
            <a:lvl1pPr algn="l">
              <a:defRPr sz="1300"/>
            </a:lvl1pPr>
          </a:lstStyle>
          <a:p>
            <a:endParaRPr lang="cs-CZ"/>
          </a:p>
        </p:txBody>
      </p:sp>
      <p:sp>
        <p:nvSpPr>
          <p:cNvPr id="7" name="Zástupný symbol pro číslo snímku 6"/>
          <p:cNvSpPr>
            <a:spLocks noGrp="1"/>
          </p:cNvSpPr>
          <p:nvPr>
            <p:ph type="sldNum" sz="quarter" idx="5"/>
          </p:nvPr>
        </p:nvSpPr>
        <p:spPr>
          <a:xfrm>
            <a:off x="4023992" y="9721106"/>
            <a:ext cx="3078427" cy="511731"/>
          </a:xfrm>
          <a:prstGeom prst="rect">
            <a:avLst/>
          </a:prstGeom>
        </p:spPr>
        <p:txBody>
          <a:bodyPr vert="horz" lIns="99075" tIns="49538" rIns="99075" bIns="49538" rtlCol="0" anchor="b"/>
          <a:lstStyle>
            <a:lvl1pPr algn="r">
              <a:defRPr sz="1300"/>
            </a:lvl1pPr>
          </a:lstStyle>
          <a:p>
            <a:fld id="{39F833B8-5CB3-479B-8B36-95A9DE96B06D}"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F84E8215-DE7A-4E59-A974-38D4D47A002B}" type="slidenum">
              <a:rPr lang="cs-CZ" smtClean="0"/>
              <a:pPr/>
              <a:t>2</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BA5ED44B-A687-4C44-8B9A-822452D66543}" type="datetimeFigureOut">
              <a:rPr lang="cs-CZ"/>
              <a:pPr>
                <a:defRPr/>
              </a:pPr>
              <a:t>27.6.2013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DFB3D781-DACF-46DE-9CC2-B9907837290C}"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FEC60607-1411-4775-9AD8-DA16322BFCF0}" type="datetimeFigureOut">
              <a:rPr lang="cs-CZ"/>
              <a:pPr>
                <a:defRPr/>
              </a:pPr>
              <a:t>27.6.2013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421E6159-D8C1-424A-B188-BEFBD4185075}"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7967B6AB-AF0A-4D3F-B20D-67D5BC838906}" type="datetimeFigureOut">
              <a:rPr lang="cs-CZ"/>
              <a:pPr>
                <a:defRPr/>
              </a:pPr>
              <a:t>27.6.2013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533B92BA-AFF9-4CF4-86D7-EE219EDF4CDC}"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E61A2BA5-CCFE-4F7F-81A2-CAA5F816794E}" type="datetimeFigureOut">
              <a:rPr lang="cs-CZ"/>
              <a:pPr>
                <a:defRPr/>
              </a:pPr>
              <a:t>27.6.2013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B1C00337-95DC-4996-9F21-60029226F61E}"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01399CE9-7962-4BB1-B70E-A9363871212E}" type="datetimeFigureOut">
              <a:rPr lang="cs-CZ"/>
              <a:pPr>
                <a:defRPr/>
              </a:pPr>
              <a:t>27.6.2013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D35D328D-C45C-4BF7-94E3-049EE9B12A3D}"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0E5A206E-2952-4FEB-A6C1-6683B89B81DA}" type="datetimeFigureOut">
              <a:rPr lang="cs-CZ"/>
              <a:pPr>
                <a:defRPr/>
              </a:pPr>
              <a:t>27.6.2013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0CA63762-0C4C-4868-BF11-5BED1AC4C86B}"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BDB083D0-D286-4106-AAC9-781C66D5A96B}" type="datetimeFigureOut">
              <a:rPr lang="cs-CZ"/>
              <a:pPr>
                <a:defRPr/>
              </a:pPr>
              <a:t>27.6.2013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3A927F0C-769C-4762-A214-768D4BE3C420}"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7DF3F849-C116-47FD-B084-D8882634C320}" type="datetimeFigureOut">
              <a:rPr lang="cs-CZ"/>
              <a:pPr>
                <a:defRPr/>
              </a:pPr>
              <a:t>27.6.2013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B74C863C-1B6C-4A8F-9C8B-A0DBE1663AD4}"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033C87CD-1602-4071-885E-77655CE55939}" type="datetimeFigureOut">
              <a:rPr lang="cs-CZ"/>
              <a:pPr>
                <a:defRPr/>
              </a:pPr>
              <a:t>27.6.2013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62E7ED9A-E481-43E9-851B-D00935C21FA2}"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D332D78B-4E24-4C8B-BC08-7BCCB73054B8}" type="datetimeFigureOut">
              <a:rPr lang="cs-CZ"/>
              <a:pPr>
                <a:defRPr/>
              </a:pPr>
              <a:t>27.6.2013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548154DB-A70F-4F7F-B8AD-78A0341411AA}"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5022020E-7F89-4E8D-B269-012CC940FBAE}" type="datetimeFigureOut">
              <a:rPr lang="cs-CZ"/>
              <a:pPr>
                <a:defRPr/>
              </a:pPr>
              <a:t>27.6.2013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69E7678F-88D0-40D1-9DA4-E4E8F2AE411E}"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2CD67535-66C2-4FD8-A4B6-745964029062}" type="datetimeFigureOut">
              <a:rPr lang="cs-CZ"/>
              <a:pPr>
                <a:defRPr/>
              </a:pPr>
              <a:t>27.6.2013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48C45F0F-8F8C-4B11-859B-3DBF0727F38B}"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slide" Target="slide13.xml"/><Relationship Id="rId13" Type="http://schemas.openxmlformats.org/officeDocument/2006/relationships/slide" Target="slide8.xml"/><Relationship Id="rId18" Type="http://schemas.openxmlformats.org/officeDocument/2006/relationships/slide" Target="slide21.xml"/><Relationship Id="rId3" Type="http://schemas.openxmlformats.org/officeDocument/2006/relationships/slide" Target="slide9.xml"/><Relationship Id="rId21" Type="http://schemas.openxmlformats.org/officeDocument/2006/relationships/slide" Target="slide14.xml"/><Relationship Id="rId7" Type="http://schemas.openxmlformats.org/officeDocument/2006/relationships/slide" Target="slide12.xml"/><Relationship Id="rId12" Type="http://schemas.openxmlformats.org/officeDocument/2006/relationships/slide" Target="slide7.xml"/><Relationship Id="rId17" Type="http://schemas.openxmlformats.org/officeDocument/2006/relationships/slide" Target="slide20.xml"/><Relationship Id="rId2" Type="http://schemas.openxmlformats.org/officeDocument/2006/relationships/audio" Target="../media/audio1.wav"/><Relationship Id="rId16" Type="http://schemas.openxmlformats.org/officeDocument/2006/relationships/slide" Target="slide19.xml"/><Relationship Id="rId20" Type="http://schemas.openxmlformats.org/officeDocument/2006/relationships/slide" Target="slide23.xml"/><Relationship Id="rId1" Type="http://schemas.openxmlformats.org/officeDocument/2006/relationships/slideLayout" Target="../slideLayouts/slideLayout2.xml"/><Relationship Id="rId6" Type="http://schemas.openxmlformats.org/officeDocument/2006/relationships/slide" Target="slide11.xml"/><Relationship Id="rId11" Type="http://schemas.openxmlformats.org/officeDocument/2006/relationships/slide" Target="slide6.xml"/><Relationship Id="rId5" Type="http://schemas.openxmlformats.org/officeDocument/2006/relationships/slide" Target="slide10.xml"/><Relationship Id="rId15" Type="http://schemas.openxmlformats.org/officeDocument/2006/relationships/slide" Target="slide18.xml"/><Relationship Id="rId23" Type="http://schemas.openxmlformats.org/officeDocument/2006/relationships/slide" Target="slide16.xml"/><Relationship Id="rId10" Type="http://schemas.openxmlformats.org/officeDocument/2006/relationships/slide" Target="slide5.xml"/><Relationship Id="rId19" Type="http://schemas.openxmlformats.org/officeDocument/2006/relationships/slide" Target="slide22.xml"/><Relationship Id="rId4" Type="http://schemas.openxmlformats.org/officeDocument/2006/relationships/audio" Target="../media/audio2.wav"/><Relationship Id="rId9" Type="http://schemas.openxmlformats.org/officeDocument/2006/relationships/slide" Target="slide4.xml"/><Relationship Id="rId14" Type="http://schemas.openxmlformats.org/officeDocument/2006/relationships/slide" Target="slide17.xml"/><Relationship Id="rId22" Type="http://schemas.openxmlformats.org/officeDocument/2006/relationships/slide" Target="slide15.xml"/></Relationships>
</file>

<file path=ppt/slides/_rels/slide4.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 Target="slide3.xml"/><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slide" Target="slide3.xml"/><Relationship Id="rId1" Type="http://schemas.openxmlformats.org/officeDocument/2006/relationships/slideLayout" Target="../slideLayouts/slideLayout6.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 Target="slide3.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 Target="slide3.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 Id="rId4" Type="http://schemas.openxmlformats.org/officeDocument/2006/relationships/slide" Target="slide3.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 Target="slide3.xml"/><Relationship Id="rId1" Type="http://schemas.openxmlformats.org/officeDocument/2006/relationships/slideLayout" Target="../slideLayouts/slideLayout6.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23.xml.rels><?xml version="1.0" encoding="UTF-8" standalone="yes"?>
<Relationships xmlns="http://schemas.openxmlformats.org/package/2006/relationships"><Relationship Id="rId2" Type="http://schemas.openxmlformats.org/officeDocument/2006/relationships/slide" Target="slide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upload.wikimedia.org/wikipedia/commons/thumb/6/6c/Puce_rat_adulte.jpg/559px-Puce_rat_adulte.jpg" TargetMode="External"/><Relationship Id="rId2" Type="http://schemas.openxmlformats.org/officeDocument/2006/relationships/hyperlink" Target="http://upload.wikimedia.org/wikipedia/commons/thumb/7/7f/Large_White_(Pieris_brassicae).jpg/622px-Large_White_(Pieris_brassicae).jpg" TargetMode="External"/><Relationship Id="rId1" Type="http://schemas.openxmlformats.org/officeDocument/2006/relationships/slideLayout" Target="../slideLayouts/slideLayout6.xml"/><Relationship Id="rId5" Type="http://schemas.openxmlformats.org/officeDocument/2006/relationships/hyperlink" Target="http://upload.wikimedia.org/wikipedia/commons/e/e2/Hlem%C3%BD%C5%BE%C4%8F.jpg" TargetMode="External"/><Relationship Id="rId4" Type="http://schemas.openxmlformats.org/officeDocument/2006/relationships/hyperlink" Target="http://upload.wikimedia.org/wikipedia/commons/thumb/a/aa/Anodonta_cygnea_glochidium.png/120px-Anodonta_cygnea_glochidium.png"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upload.wikimedia.org/wikipedia/commons/f/f1/Araneus_diadematus_(aka).jpg" TargetMode="External"/><Relationship Id="rId7" Type="http://schemas.openxmlformats.org/officeDocument/2006/relationships/hyperlink" Target="http://upload.wikimedia.org/wikipedia/commons/0/00/Anodonta_cygnea_2029.jpg" TargetMode="External"/><Relationship Id="rId2" Type="http://schemas.openxmlformats.org/officeDocument/2006/relationships/hyperlink" Target="http://upload.wikimedia.org/wikipedia/commons/a/a2/Chlamys_varia_braun_gefleckt_von_aussen.jpg" TargetMode="External"/><Relationship Id="rId1" Type="http://schemas.openxmlformats.org/officeDocument/2006/relationships/slideLayout" Target="../slideLayouts/slideLayout6.xml"/><Relationship Id="rId6" Type="http://schemas.openxmlformats.org/officeDocument/2006/relationships/hyperlink" Target="http://upload.wikimedia.org/wikipedia/commons/1/1d/Moules_Miesmuscheln_mussel3.jpg" TargetMode="External"/><Relationship Id="rId5" Type="http://schemas.openxmlformats.org/officeDocument/2006/relationships/hyperlink" Target="http://upload.wikimedia.org/wikipedia/commons/thumb/0/0b/2064_-_Laurel_-_Caelifera_1.JPG/361px-2064_-_Laurel_-_Caelifera_1.JPG" TargetMode="External"/><Relationship Id="rId4" Type="http://schemas.openxmlformats.org/officeDocument/2006/relationships/hyperlink" Target="http://upload.wikimedia.org/wikipedia/commons/0/0f/Tineola_bisselliella.JPG"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upload.wikimedia.org/wikipedia/commons/5/54/Taenia_saginata_scolex.jpg" TargetMode="External"/><Relationship Id="rId2" Type="http://schemas.openxmlformats.org/officeDocument/2006/relationships/hyperlink" Target="http://upload.wikimedia.org/wikipedia/commons/b/bc/Bandwurm-drawing.jpg" TargetMode="External"/><Relationship Id="rId1" Type="http://schemas.openxmlformats.org/officeDocument/2006/relationships/slideLayout" Target="../slideLayouts/slideLayout6.xml"/><Relationship Id="rId4" Type="http://schemas.openxmlformats.org/officeDocument/2006/relationships/hyperlink" Target="http://upload.wikimedia.org/wikipedia/commons/thumb/b/b1/Argyroneta_aquatica_Paar.jpg/800px-Argyroneta_aquatica_Paar.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4"/>
          <p:cNvSpPr>
            <a:spLocks noChangeArrowheads="1"/>
          </p:cNvSpPr>
          <p:nvPr/>
        </p:nvSpPr>
        <p:spPr bwMode="auto">
          <a:xfrm>
            <a:off x="500034" y="2285992"/>
            <a:ext cx="8072437" cy="738664"/>
          </a:xfrm>
          <a:prstGeom prst="rect">
            <a:avLst/>
          </a:prstGeom>
          <a:noFill/>
          <a:ln w="9525">
            <a:noFill/>
            <a:miter lim="800000"/>
            <a:headEnd/>
            <a:tailEnd/>
          </a:ln>
        </p:spPr>
        <p:txBody>
          <a:bodyPr>
            <a:spAutoFit/>
          </a:bodyPr>
          <a:lstStyle/>
          <a:p>
            <a:r>
              <a:rPr lang="cs-CZ" sz="2200" b="1" dirty="0"/>
              <a:t>Název školy:  </a:t>
            </a:r>
            <a:r>
              <a:rPr lang="cs-CZ" sz="2000" dirty="0"/>
              <a:t>Speciální základní škola Louny</a:t>
            </a:r>
            <a:r>
              <a:rPr lang="cs-CZ" sz="2000" dirty="0" smtClean="0"/>
              <a:t>, </a:t>
            </a:r>
            <a:r>
              <a:rPr lang="cs-CZ" sz="2000" dirty="0" err="1" smtClean="0"/>
              <a:t>Poděbradova</a:t>
            </a:r>
            <a:r>
              <a:rPr lang="cs-CZ" sz="2000" dirty="0" smtClean="0"/>
              <a:t> 640,</a:t>
            </a:r>
            <a:endParaRPr lang="cs-CZ" sz="2000" dirty="0"/>
          </a:p>
          <a:p>
            <a:r>
              <a:rPr lang="cs-CZ" sz="2000" dirty="0"/>
              <a:t>                        </a:t>
            </a:r>
            <a:r>
              <a:rPr lang="cs-CZ" sz="2000" dirty="0" smtClean="0"/>
              <a:t>   příspěvková </a:t>
            </a:r>
            <a:r>
              <a:rPr lang="cs-CZ" sz="2000" dirty="0"/>
              <a:t>organizace</a:t>
            </a:r>
          </a:p>
        </p:txBody>
      </p:sp>
      <p:sp>
        <p:nvSpPr>
          <p:cNvPr id="3" name="Obdélník 5"/>
          <p:cNvSpPr>
            <a:spLocks noChangeArrowheads="1"/>
          </p:cNvSpPr>
          <p:nvPr/>
        </p:nvSpPr>
        <p:spPr bwMode="auto">
          <a:xfrm>
            <a:off x="428568" y="3228958"/>
            <a:ext cx="7273925" cy="430887"/>
          </a:xfrm>
          <a:prstGeom prst="rect">
            <a:avLst/>
          </a:prstGeom>
          <a:noFill/>
          <a:ln w="9525">
            <a:noFill/>
            <a:miter lim="800000"/>
            <a:headEnd/>
            <a:tailEnd/>
          </a:ln>
        </p:spPr>
        <p:txBody>
          <a:bodyPr>
            <a:spAutoFit/>
          </a:bodyPr>
          <a:lstStyle/>
          <a:p>
            <a:r>
              <a:rPr lang="cs-CZ" sz="2200" b="1" dirty="0"/>
              <a:t>Autor: </a:t>
            </a:r>
            <a:r>
              <a:rPr lang="cs-CZ" sz="2200" dirty="0"/>
              <a:t>Mgr. </a:t>
            </a:r>
            <a:r>
              <a:rPr lang="cs-CZ" sz="2200" dirty="0" smtClean="0"/>
              <a:t>Jitka </a:t>
            </a:r>
            <a:r>
              <a:rPr lang="cs-CZ" sz="2200" dirty="0"/>
              <a:t>Stehlíková</a:t>
            </a:r>
          </a:p>
        </p:txBody>
      </p:sp>
      <p:sp>
        <p:nvSpPr>
          <p:cNvPr id="4" name="Obdélník 6"/>
          <p:cNvSpPr>
            <a:spLocks noChangeArrowheads="1"/>
          </p:cNvSpPr>
          <p:nvPr/>
        </p:nvSpPr>
        <p:spPr bwMode="auto">
          <a:xfrm>
            <a:off x="428568" y="3729025"/>
            <a:ext cx="7715332" cy="2123658"/>
          </a:xfrm>
          <a:prstGeom prst="rect">
            <a:avLst/>
          </a:prstGeom>
          <a:noFill/>
          <a:ln w="9525">
            <a:noFill/>
            <a:miter lim="800000"/>
            <a:headEnd/>
            <a:tailEnd/>
          </a:ln>
        </p:spPr>
        <p:txBody>
          <a:bodyPr wrap="square">
            <a:spAutoFit/>
          </a:bodyPr>
          <a:lstStyle/>
          <a:p>
            <a:r>
              <a:rPr lang="cs-CZ" sz="2200" b="1" dirty="0"/>
              <a:t>Název: </a:t>
            </a:r>
            <a:r>
              <a:rPr lang="cs-CZ" sz="2000" dirty="0" smtClean="0"/>
              <a:t>VY_32_INOVACE_09_PRIRODOPIS_RISK_OPAKOVANI_BEZOBRATLI</a:t>
            </a:r>
          </a:p>
          <a:p>
            <a:endParaRPr lang="cs-CZ" sz="2200" dirty="0" smtClean="0"/>
          </a:p>
          <a:p>
            <a:endParaRPr lang="cs-CZ" sz="2200" dirty="0" smtClean="0"/>
          </a:p>
          <a:p>
            <a:endParaRPr lang="cs-CZ" sz="2200" dirty="0"/>
          </a:p>
        </p:txBody>
      </p:sp>
      <p:sp>
        <p:nvSpPr>
          <p:cNvPr id="5" name="Obdélník 8"/>
          <p:cNvSpPr>
            <a:spLocks noChangeArrowheads="1"/>
          </p:cNvSpPr>
          <p:nvPr/>
        </p:nvSpPr>
        <p:spPr bwMode="auto">
          <a:xfrm>
            <a:off x="500034" y="5786454"/>
            <a:ext cx="6000792" cy="430887"/>
          </a:xfrm>
          <a:prstGeom prst="rect">
            <a:avLst/>
          </a:prstGeom>
          <a:noFill/>
          <a:ln w="9525">
            <a:noFill/>
            <a:miter lim="800000"/>
            <a:headEnd/>
            <a:tailEnd/>
          </a:ln>
        </p:spPr>
        <p:txBody>
          <a:bodyPr wrap="square">
            <a:spAutoFit/>
          </a:bodyPr>
          <a:lstStyle/>
          <a:p>
            <a:r>
              <a:rPr lang="cs-CZ" sz="2200" b="1" dirty="0"/>
              <a:t>Číslo projektu</a:t>
            </a:r>
            <a:r>
              <a:rPr lang="cs-CZ" sz="2200" b="1" dirty="0" smtClean="0"/>
              <a:t>: </a:t>
            </a:r>
            <a:r>
              <a:rPr lang="cs-CZ" sz="2200" dirty="0"/>
              <a:t>CZ.1.07/1.4.00/21.3407</a:t>
            </a:r>
          </a:p>
        </p:txBody>
      </p:sp>
      <p:sp>
        <p:nvSpPr>
          <p:cNvPr id="6" name="TextovéPole 9"/>
          <p:cNvSpPr txBox="1">
            <a:spLocks noChangeArrowheads="1"/>
          </p:cNvSpPr>
          <p:nvPr/>
        </p:nvSpPr>
        <p:spPr bwMode="auto">
          <a:xfrm>
            <a:off x="500034" y="4855501"/>
            <a:ext cx="5961062" cy="430887"/>
          </a:xfrm>
          <a:prstGeom prst="rect">
            <a:avLst/>
          </a:prstGeom>
          <a:noFill/>
          <a:ln w="9525">
            <a:noFill/>
            <a:miter lim="800000"/>
            <a:headEnd/>
            <a:tailEnd/>
          </a:ln>
        </p:spPr>
        <p:txBody>
          <a:bodyPr wrap="square">
            <a:spAutoFit/>
          </a:bodyPr>
          <a:lstStyle/>
          <a:p>
            <a:r>
              <a:rPr lang="cs-CZ" sz="2200" b="1" dirty="0"/>
              <a:t>Téma</a:t>
            </a:r>
            <a:r>
              <a:rPr lang="cs-CZ" sz="2200" b="1" dirty="0" smtClean="0"/>
              <a:t>: </a:t>
            </a:r>
            <a:r>
              <a:rPr lang="cs-CZ" sz="2200" dirty="0" smtClean="0"/>
              <a:t>Bezobratlí</a:t>
            </a:r>
            <a:endParaRPr lang="cs-CZ" sz="2200" dirty="0"/>
          </a:p>
        </p:txBody>
      </p:sp>
      <p:sp>
        <p:nvSpPr>
          <p:cNvPr id="7" name="TextovéPole 6"/>
          <p:cNvSpPr txBox="1"/>
          <p:nvPr/>
        </p:nvSpPr>
        <p:spPr>
          <a:xfrm>
            <a:off x="500034" y="5284129"/>
            <a:ext cx="6286544" cy="430887"/>
          </a:xfrm>
          <a:prstGeom prst="rect">
            <a:avLst/>
          </a:prstGeom>
          <a:noFill/>
        </p:spPr>
        <p:txBody>
          <a:bodyPr wrap="square" rtlCol="0">
            <a:spAutoFit/>
          </a:bodyPr>
          <a:lstStyle/>
          <a:p>
            <a:r>
              <a:rPr lang="cs-CZ" sz="2200" b="1" dirty="0" smtClean="0"/>
              <a:t>Název sady: Přírodopis</a:t>
            </a:r>
            <a:endParaRPr lang="cs-CZ" sz="2200" dirty="0"/>
          </a:p>
        </p:txBody>
      </p:sp>
      <p:pic>
        <p:nvPicPr>
          <p:cNvPr id="8" name="Obrázek 7"/>
          <p:cNvPicPr/>
          <p:nvPr/>
        </p:nvPicPr>
        <p:blipFill>
          <a:blip r:embed="rId2"/>
          <a:srcRect/>
          <a:stretch>
            <a:fillRect/>
          </a:stretch>
        </p:blipFill>
        <p:spPr bwMode="auto">
          <a:xfrm>
            <a:off x="1142976" y="785794"/>
            <a:ext cx="7000924" cy="122840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Nadpis 1"/>
          <p:cNvSpPr txBox="1">
            <a:spLocks/>
          </p:cNvSpPr>
          <p:nvPr/>
        </p:nvSpPr>
        <p:spPr>
          <a:xfrm>
            <a:off x="857223" y="428625"/>
            <a:ext cx="6429421" cy="571500"/>
          </a:xfrm>
          <a:prstGeom prst="rect">
            <a:avLst/>
          </a:prstGeom>
        </p:spPr>
        <p:txBody>
          <a:bodyPr>
            <a:normAutofit fontScale="975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3200" b="0" i="0" u="none" strike="noStrike" kern="1200" cap="none" spc="0" normalizeH="0" baseline="0" noProof="0" dirty="0" smtClean="0">
                <a:ln>
                  <a:noFill/>
                </a:ln>
                <a:solidFill>
                  <a:schemeClr val="tx1"/>
                </a:solidFill>
                <a:effectLst/>
                <a:uLnTx/>
                <a:uFillTx/>
                <a:latin typeface="+mj-lt"/>
                <a:ea typeface="+mj-ea"/>
                <a:cs typeface="+mj-cs"/>
              </a:rPr>
              <a:t>Anotace</a:t>
            </a:r>
          </a:p>
        </p:txBody>
      </p:sp>
      <p:sp>
        <p:nvSpPr>
          <p:cNvPr id="11" name="Zástupný symbol pro obsah 2"/>
          <p:cNvSpPr>
            <a:spLocks noGrp="1"/>
          </p:cNvSpPr>
          <p:nvPr/>
        </p:nvSpPr>
        <p:spPr>
          <a:xfrm>
            <a:off x="457200" y="1166813"/>
            <a:ext cx="8229600" cy="5070475"/>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defRPr/>
            </a:pPr>
            <a:r>
              <a:rPr lang="cs-CZ" dirty="0" smtClean="0"/>
              <a:t>  </a:t>
            </a:r>
            <a:endParaRPr lang="cs-CZ" dirty="0"/>
          </a:p>
          <a:p>
            <a:pPr>
              <a:defRPr/>
            </a:pPr>
            <a:endParaRPr lang="cs-CZ" dirty="0"/>
          </a:p>
        </p:txBody>
      </p:sp>
      <p:sp>
        <p:nvSpPr>
          <p:cNvPr id="12" name="Zástupný symbol pro obsah 2"/>
          <p:cNvSpPr>
            <a:spLocks noGrp="1"/>
          </p:cNvSpPr>
          <p:nvPr/>
        </p:nvSpPr>
        <p:spPr>
          <a:xfrm>
            <a:off x="500034" y="1000108"/>
            <a:ext cx="8229600" cy="5240337"/>
          </a:xfrm>
          <a:prstGeom prst="rect">
            <a:avLst/>
          </a:prstGeom>
        </p:spPr>
        <p:txBody>
          <a:bodyPr>
            <a:normAutofit fontScale="92500"/>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nSpc>
                <a:spcPct val="150000"/>
              </a:lnSpc>
              <a:defRPr/>
            </a:pPr>
            <a:r>
              <a:rPr lang="cs-CZ" sz="2400" b="1" dirty="0" smtClean="0"/>
              <a:t>Cílová skupina: </a:t>
            </a:r>
            <a:r>
              <a:rPr lang="cs-CZ" sz="2400" dirty="0" smtClean="0"/>
              <a:t>žáci 7. ročníku praktické školy</a:t>
            </a:r>
          </a:p>
          <a:p>
            <a:pPr marL="457200" indent="-457200">
              <a:lnSpc>
                <a:spcPct val="150000"/>
              </a:lnSpc>
              <a:defRPr/>
            </a:pPr>
            <a:r>
              <a:rPr lang="cs-CZ" sz="2400" b="1" dirty="0" smtClean="0"/>
              <a:t>Inovace: </a:t>
            </a:r>
            <a:r>
              <a:rPr lang="cs-CZ" sz="2400" dirty="0" smtClean="0"/>
              <a:t>interaktivní způsob výuky</a:t>
            </a:r>
          </a:p>
          <a:p>
            <a:pPr marL="457200" indent="-457200">
              <a:lnSpc>
                <a:spcPct val="150000"/>
              </a:lnSpc>
              <a:defRPr/>
            </a:pPr>
            <a:r>
              <a:rPr lang="cs-CZ" sz="2400" b="1" dirty="0" smtClean="0"/>
              <a:t>Druh pracovního materiálu: </a:t>
            </a:r>
            <a:r>
              <a:rPr lang="cs-CZ" sz="2400" dirty="0" smtClean="0"/>
              <a:t>hra </a:t>
            </a:r>
          </a:p>
          <a:p>
            <a:pPr marL="457200" indent="-457200">
              <a:lnSpc>
                <a:spcPct val="150000"/>
              </a:lnSpc>
              <a:defRPr/>
            </a:pPr>
            <a:r>
              <a:rPr lang="cs-CZ" sz="2400" b="1" dirty="0" smtClean="0"/>
              <a:t>Pomůcky: </a:t>
            </a:r>
            <a:r>
              <a:rPr lang="cs-CZ" sz="2400" dirty="0" smtClean="0"/>
              <a:t>ITC</a:t>
            </a:r>
          </a:p>
          <a:p>
            <a:pPr marL="432000" algn="just">
              <a:defRPr/>
            </a:pPr>
            <a:r>
              <a:rPr lang="cs-CZ" sz="2200" dirty="0" smtClean="0"/>
              <a:t>Hra RISK slouží k souhrnnému opakování tématu bezobratlí. </a:t>
            </a:r>
          </a:p>
          <a:p>
            <a:pPr marL="432000" algn="just">
              <a:defRPr/>
            </a:pPr>
            <a:r>
              <a:rPr lang="cs-CZ" sz="2200" dirty="0" smtClean="0"/>
              <a:t>Žáci se rozdělí do skupin. Skupina si vybere téma a obtížnost otázky a klikne na příslušné políčko. Zobrazí se otázka. Učitel kontroluje správnost odpovědí. Po zodpovězení otázky kliknou žáci na vratnou šipku, která je vrátí do základní tabulky. Pokračuje další skupina. </a:t>
            </a:r>
          </a:p>
          <a:p>
            <a:pPr marL="432000" algn="just">
              <a:defRPr/>
            </a:pPr>
            <a:r>
              <a:rPr lang="cs-CZ" sz="2200" dirty="0" smtClean="0"/>
              <a:t>Body se zapisují na tabuli nebo na papír. Podle obtížnosti se může bodová hodnota otázky za špatnou odpověď odčítat. Pokud skupina nezná správnou odpověď na svoji otázku, mohou odpovídat ostatní skupiny. </a:t>
            </a:r>
          </a:p>
          <a:p>
            <a:pPr marL="432000" algn="just">
              <a:defRPr/>
            </a:pPr>
            <a:r>
              <a:rPr lang="cs-CZ" sz="2200" dirty="0" smtClean="0"/>
              <a:t>Políčko NÁPOVĚDA se vyskytuje jen u obtížnějších otázek. Po kliknutí se zobrazí nápověda, která žákům pomůže najít ke správné řešení. </a:t>
            </a:r>
            <a:endParaRPr lang="cs-CZ" sz="2800" dirty="0"/>
          </a:p>
          <a:p>
            <a:pPr>
              <a:defRPr/>
            </a:pPr>
            <a:endParaRPr lang="cs-CZ" sz="28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70" name="AutoShape 10">
            <a:hlinkClick r:id="" action="ppaction://noaction" highlightClick="1">
              <a:snd r:embed="rId2" name="bomb.wav"/>
            </a:hlinkClick>
          </p:cNvPr>
          <p:cNvSpPr>
            <a:spLocks noChangeArrowheads="1"/>
          </p:cNvSpPr>
          <p:nvPr/>
        </p:nvSpPr>
        <p:spPr bwMode="auto">
          <a:xfrm>
            <a:off x="2285984" y="0"/>
            <a:ext cx="2288418" cy="1428735"/>
          </a:xfrm>
          <a:prstGeom prst="actionButtonBlank">
            <a:avLst/>
          </a:prstGeom>
          <a:solidFill>
            <a:srgbClr val="00B0F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fontAlgn="auto">
              <a:spcBef>
                <a:spcPts val="0"/>
              </a:spcBef>
              <a:spcAft>
                <a:spcPts val="0"/>
              </a:spcAft>
              <a:defRPr/>
            </a:pPr>
            <a:r>
              <a:rPr lang="cs-CZ" sz="2400" b="1" dirty="0">
                <a:solidFill>
                  <a:schemeClr val="bg1"/>
                </a:solidFill>
              </a:rPr>
              <a:t>Měkkýši</a:t>
            </a:r>
          </a:p>
        </p:txBody>
      </p:sp>
      <p:sp>
        <p:nvSpPr>
          <p:cNvPr id="15379" name="AutoShape 19">
            <a:hlinkClick r:id="rId3" action="ppaction://hlinksldjump" highlightClick="1">
              <a:snd r:embed="rId4" name="camera.wav"/>
            </a:hlinkClick>
          </p:cNvPr>
          <p:cNvSpPr>
            <a:spLocks noChangeArrowheads="1"/>
          </p:cNvSpPr>
          <p:nvPr/>
        </p:nvSpPr>
        <p:spPr bwMode="auto">
          <a:xfrm>
            <a:off x="2295499" y="1484313"/>
            <a:ext cx="2286016" cy="906462"/>
          </a:xfrm>
          <a:prstGeom prst="actionButtonBlank">
            <a:avLst/>
          </a:prstGeom>
          <a:solidFill>
            <a:srgbClr val="00B0F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fontAlgn="auto">
              <a:spcBef>
                <a:spcPts val="0"/>
              </a:spcBef>
              <a:spcAft>
                <a:spcPts val="0"/>
              </a:spcAft>
              <a:defRPr/>
            </a:pPr>
            <a:r>
              <a:rPr lang="cs-CZ" sz="2400" b="1">
                <a:solidFill>
                  <a:schemeClr val="bg1"/>
                </a:solidFill>
              </a:rPr>
              <a:t>1000</a:t>
            </a:r>
          </a:p>
        </p:txBody>
      </p:sp>
      <p:sp>
        <p:nvSpPr>
          <p:cNvPr id="15385" name="AutoShape 25">
            <a:hlinkClick r:id="rId5" action="ppaction://hlinksldjump" highlightClick="1">
              <a:snd r:embed="rId4" name="camera.wav"/>
            </a:hlinkClick>
          </p:cNvPr>
          <p:cNvSpPr>
            <a:spLocks noChangeArrowheads="1"/>
          </p:cNvSpPr>
          <p:nvPr/>
        </p:nvSpPr>
        <p:spPr bwMode="auto">
          <a:xfrm>
            <a:off x="2285984" y="2428868"/>
            <a:ext cx="2286016" cy="906462"/>
          </a:xfrm>
          <a:prstGeom prst="actionButtonBlank">
            <a:avLst/>
          </a:prstGeom>
          <a:solidFill>
            <a:srgbClr val="00B0F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fontAlgn="auto">
              <a:spcBef>
                <a:spcPts val="0"/>
              </a:spcBef>
              <a:spcAft>
                <a:spcPts val="0"/>
              </a:spcAft>
              <a:defRPr/>
            </a:pPr>
            <a:r>
              <a:rPr lang="cs-CZ" sz="2400" b="1" dirty="0">
                <a:solidFill>
                  <a:schemeClr val="bg1"/>
                </a:solidFill>
              </a:rPr>
              <a:t>2000</a:t>
            </a:r>
          </a:p>
        </p:txBody>
      </p:sp>
      <p:sp>
        <p:nvSpPr>
          <p:cNvPr id="15386" name="AutoShape 26">
            <a:hlinkClick r:id="rId6" action="ppaction://hlinksldjump" highlightClick="1">
              <a:snd r:embed="rId4" name="camera.wav"/>
            </a:hlinkClick>
          </p:cNvPr>
          <p:cNvSpPr>
            <a:spLocks noChangeArrowheads="1"/>
          </p:cNvSpPr>
          <p:nvPr/>
        </p:nvSpPr>
        <p:spPr bwMode="auto">
          <a:xfrm>
            <a:off x="2295499" y="3357563"/>
            <a:ext cx="2286016" cy="906462"/>
          </a:xfrm>
          <a:prstGeom prst="actionButtonBlank">
            <a:avLst/>
          </a:prstGeom>
          <a:solidFill>
            <a:srgbClr val="00B0F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fontAlgn="auto">
              <a:spcBef>
                <a:spcPts val="0"/>
              </a:spcBef>
              <a:spcAft>
                <a:spcPts val="0"/>
              </a:spcAft>
              <a:defRPr/>
            </a:pPr>
            <a:r>
              <a:rPr lang="cs-CZ" sz="2400" b="1" dirty="0">
                <a:solidFill>
                  <a:schemeClr val="bg1"/>
                </a:solidFill>
              </a:rPr>
              <a:t>3000</a:t>
            </a:r>
          </a:p>
        </p:txBody>
      </p:sp>
      <p:sp>
        <p:nvSpPr>
          <p:cNvPr id="15387" name="AutoShape 27">
            <a:hlinkClick r:id="rId7" action="ppaction://hlinksldjump" highlightClick="1">
              <a:snd r:embed="rId4" name="camera.wav"/>
            </a:hlinkClick>
          </p:cNvPr>
          <p:cNvSpPr>
            <a:spLocks noChangeArrowheads="1"/>
          </p:cNvSpPr>
          <p:nvPr/>
        </p:nvSpPr>
        <p:spPr bwMode="auto">
          <a:xfrm>
            <a:off x="2295499" y="4292600"/>
            <a:ext cx="2286016" cy="906463"/>
          </a:xfrm>
          <a:prstGeom prst="actionButtonBlank">
            <a:avLst/>
          </a:prstGeom>
          <a:solidFill>
            <a:srgbClr val="00B0F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fontAlgn="auto">
              <a:spcBef>
                <a:spcPts val="0"/>
              </a:spcBef>
              <a:spcAft>
                <a:spcPts val="0"/>
              </a:spcAft>
              <a:defRPr/>
            </a:pPr>
            <a:r>
              <a:rPr lang="cs-CZ" sz="2400" b="1" dirty="0">
                <a:solidFill>
                  <a:schemeClr val="bg1"/>
                </a:solidFill>
              </a:rPr>
              <a:t>4000</a:t>
            </a:r>
          </a:p>
        </p:txBody>
      </p:sp>
      <p:sp>
        <p:nvSpPr>
          <p:cNvPr id="15388" name="AutoShape 28">
            <a:hlinkClick r:id="rId8" action="ppaction://hlinksldjump" highlightClick="1">
              <a:snd r:embed="rId4" name="camera.wav"/>
            </a:hlinkClick>
          </p:cNvPr>
          <p:cNvSpPr>
            <a:spLocks noChangeArrowheads="1"/>
          </p:cNvSpPr>
          <p:nvPr/>
        </p:nvSpPr>
        <p:spPr bwMode="auto">
          <a:xfrm>
            <a:off x="2295499" y="5229225"/>
            <a:ext cx="2286016" cy="906463"/>
          </a:xfrm>
          <a:prstGeom prst="actionButtonBlank">
            <a:avLst/>
          </a:prstGeom>
          <a:solidFill>
            <a:srgbClr val="00B0F0"/>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fontAlgn="auto">
              <a:spcBef>
                <a:spcPts val="0"/>
              </a:spcBef>
              <a:spcAft>
                <a:spcPts val="0"/>
              </a:spcAft>
              <a:defRPr/>
            </a:pPr>
            <a:r>
              <a:rPr lang="cs-CZ" sz="2400" b="1">
                <a:solidFill>
                  <a:schemeClr val="bg1"/>
                </a:solidFill>
              </a:rPr>
              <a:t>5000</a:t>
            </a:r>
          </a:p>
        </p:txBody>
      </p:sp>
      <p:sp>
        <p:nvSpPr>
          <p:cNvPr id="15369" name="AutoShape 9">
            <a:hlinkClick r:id="" action="ppaction://noaction" highlightClick="1">
              <a:snd r:embed="rId2" name="bomb.wav"/>
            </a:hlinkClick>
          </p:cNvPr>
          <p:cNvSpPr>
            <a:spLocks noChangeArrowheads="1"/>
          </p:cNvSpPr>
          <p:nvPr/>
        </p:nvSpPr>
        <p:spPr bwMode="auto">
          <a:xfrm>
            <a:off x="0" y="0"/>
            <a:ext cx="2286017" cy="1428735"/>
          </a:xfrm>
          <a:prstGeom prst="actionButtonBlank">
            <a:avLst/>
          </a:prstGeom>
          <a:solidFill>
            <a:srgbClr val="2CC907"/>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fontAlgn="auto">
              <a:spcBef>
                <a:spcPts val="0"/>
              </a:spcBef>
              <a:spcAft>
                <a:spcPts val="0"/>
              </a:spcAft>
              <a:defRPr/>
            </a:pPr>
            <a:r>
              <a:rPr lang="cs-CZ" sz="2400" b="1" dirty="0">
                <a:solidFill>
                  <a:schemeClr val="bg1"/>
                </a:solidFill>
              </a:rPr>
              <a:t>Cizopasníci</a:t>
            </a:r>
          </a:p>
        </p:txBody>
      </p:sp>
      <p:sp>
        <p:nvSpPr>
          <p:cNvPr id="15372" name="AutoShape 12">
            <a:hlinkClick r:id="" action="ppaction://noaction" highlightClick="1">
              <a:snd r:embed="rId2" name="bomb.wav"/>
            </a:hlinkClick>
          </p:cNvPr>
          <p:cNvSpPr>
            <a:spLocks noChangeArrowheads="1"/>
          </p:cNvSpPr>
          <p:nvPr/>
        </p:nvSpPr>
        <p:spPr bwMode="auto">
          <a:xfrm>
            <a:off x="4572032" y="0"/>
            <a:ext cx="2286016" cy="1428735"/>
          </a:xfrm>
          <a:prstGeom prst="actionButtonBlank">
            <a:avLst/>
          </a:prstGeom>
          <a:solidFill>
            <a:schemeClr val="accent6">
              <a:lumMod val="50000"/>
            </a:schemeClr>
          </a:solidFill>
          <a:ln>
            <a:headEnd/>
            <a:tailEnd/>
          </a:ln>
        </p:spPr>
        <p:style>
          <a:lnRef idx="0">
            <a:schemeClr val="accent1"/>
          </a:lnRef>
          <a:fillRef idx="1003">
            <a:schemeClr val="dk1"/>
          </a:fillRef>
          <a:effectRef idx="3">
            <a:schemeClr val="accent1"/>
          </a:effectRef>
          <a:fontRef idx="minor">
            <a:schemeClr val="lt1"/>
          </a:fontRef>
        </p:style>
        <p:txBody>
          <a:bodyPr wrap="none" anchor="ctr"/>
          <a:lstStyle/>
          <a:p>
            <a:pPr algn="ctr" fontAlgn="auto">
              <a:spcBef>
                <a:spcPts val="0"/>
              </a:spcBef>
              <a:spcAft>
                <a:spcPts val="0"/>
              </a:spcAft>
              <a:defRPr/>
            </a:pPr>
            <a:r>
              <a:rPr lang="cs-CZ" sz="2400" b="1" dirty="0">
                <a:solidFill>
                  <a:schemeClr val="tx1">
                    <a:lumMod val="95000"/>
                    <a:lumOff val="5000"/>
                  </a:schemeClr>
                </a:solidFill>
              </a:rPr>
              <a:t>Hmyz</a:t>
            </a:r>
          </a:p>
        </p:txBody>
      </p:sp>
      <p:sp>
        <p:nvSpPr>
          <p:cNvPr id="15373" name="AutoShape 13">
            <a:hlinkClick r:id="rId9" action="ppaction://hlinksldjump" highlightClick="1">
              <a:snd r:embed="rId4" name="camera.wav"/>
            </a:hlinkClick>
          </p:cNvPr>
          <p:cNvSpPr>
            <a:spLocks noChangeArrowheads="1"/>
          </p:cNvSpPr>
          <p:nvPr/>
        </p:nvSpPr>
        <p:spPr bwMode="auto">
          <a:xfrm>
            <a:off x="0" y="1484313"/>
            <a:ext cx="2286017" cy="906462"/>
          </a:xfrm>
          <a:prstGeom prst="actionButtonBlank">
            <a:avLst/>
          </a:prstGeom>
          <a:solidFill>
            <a:srgbClr val="2CC907"/>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fontAlgn="auto">
              <a:spcBef>
                <a:spcPts val="0"/>
              </a:spcBef>
              <a:spcAft>
                <a:spcPts val="0"/>
              </a:spcAft>
              <a:defRPr/>
            </a:pPr>
            <a:r>
              <a:rPr lang="cs-CZ" sz="2400" b="1">
                <a:solidFill>
                  <a:schemeClr val="bg1"/>
                </a:solidFill>
              </a:rPr>
              <a:t>1000</a:t>
            </a:r>
          </a:p>
        </p:txBody>
      </p:sp>
      <p:sp>
        <p:nvSpPr>
          <p:cNvPr id="15375" name="AutoShape 15">
            <a:hlinkClick r:id="rId10" action="ppaction://hlinksldjump" highlightClick="1">
              <a:snd r:embed="rId4" name="camera.wav"/>
            </a:hlinkClick>
          </p:cNvPr>
          <p:cNvSpPr>
            <a:spLocks noChangeArrowheads="1"/>
          </p:cNvSpPr>
          <p:nvPr/>
        </p:nvSpPr>
        <p:spPr bwMode="auto">
          <a:xfrm>
            <a:off x="0" y="2420938"/>
            <a:ext cx="2286017" cy="906462"/>
          </a:xfrm>
          <a:prstGeom prst="actionButtonBlank">
            <a:avLst/>
          </a:prstGeom>
          <a:solidFill>
            <a:srgbClr val="2CC907"/>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fontAlgn="auto">
              <a:spcBef>
                <a:spcPts val="0"/>
              </a:spcBef>
              <a:spcAft>
                <a:spcPts val="0"/>
              </a:spcAft>
              <a:defRPr/>
            </a:pPr>
            <a:r>
              <a:rPr lang="cs-CZ" sz="2400" b="1">
                <a:solidFill>
                  <a:schemeClr val="bg1"/>
                </a:solidFill>
              </a:rPr>
              <a:t>2000</a:t>
            </a:r>
          </a:p>
        </p:txBody>
      </p:sp>
      <p:sp>
        <p:nvSpPr>
          <p:cNvPr id="15376" name="AutoShape 16">
            <a:hlinkClick r:id="rId11" action="ppaction://hlinksldjump" highlightClick="1">
              <a:snd r:embed="rId4" name="camera.wav"/>
            </a:hlinkClick>
          </p:cNvPr>
          <p:cNvSpPr>
            <a:spLocks noChangeArrowheads="1"/>
          </p:cNvSpPr>
          <p:nvPr/>
        </p:nvSpPr>
        <p:spPr bwMode="auto">
          <a:xfrm>
            <a:off x="0" y="3357562"/>
            <a:ext cx="2286017" cy="906462"/>
          </a:xfrm>
          <a:prstGeom prst="actionButtonBlank">
            <a:avLst/>
          </a:prstGeom>
          <a:solidFill>
            <a:srgbClr val="2CC907"/>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fontAlgn="auto">
              <a:spcBef>
                <a:spcPts val="0"/>
              </a:spcBef>
              <a:spcAft>
                <a:spcPts val="0"/>
              </a:spcAft>
              <a:defRPr/>
            </a:pPr>
            <a:r>
              <a:rPr lang="cs-CZ" sz="2400" b="1" dirty="0">
                <a:solidFill>
                  <a:schemeClr val="bg1"/>
                </a:solidFill>
              </a:rPr>
              <a:t>3000</a:t>
            </a:r>
          </a:p>
        </p:txBody>
      </p:sp>
      <p:sp>
        <p:nvSpPr>
          <p:cNvPr id="15377" name="AutoShape 17">
            <a:hlinkClick r:id="rId12" action="ppaction://hlinksldjump" highlightClick="1">
              <a:snd r:embed="rId4" name="camera.wav"/>
            </a:hlinkClick>
          </p:cNvPr>
          <p:cNvSpPr>
            <a:spLocks noChangeArrowheads="1"/>
          </p:cNvSpPr>
          <p:nvPr/>
        </p:nvSpPr>
        <p:spPr bwMode="auto">
          <a:xfrm>
            <a:off x="0" y="4292600"/>
            <a:ext cx="2286017" cy="906463"/>
          </a:xfrm>
          <a:prstGeom prst="actionButtonBlank">
            <a:avLst/>
          </a:prstGeom>
          <a:solidFill>
            <a:srgbClr val="2CC907"/>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fontAlgn="auto">
              <a:spcBef>
                <a:spcPts val="0"/>
              </a:spcBef>
              <a:spcAft>
                <a:spcPts val="0"/>
              </a:spcAft>
              <a:defRPr/>
            </a:pPr>
            <a:r>
              <a:rPr lang="cs-CZ" sz="2400" b="1" dirty="0">
                <a:solidFill>
                  <a:schemeClr val="bg1"/>
                </a:solidFill>
              </a:rPr>
              <a:t>4000</a:t>
            </a:r>
          </a:p>
        </p:txBody>
      </p:sp>
      <p:sp>
        <p:nvSpPr>
          <p:cNvPr id="15378" name="AutoShape 18">
            <a:hlinkClick r:id="rId13" action="ppaction://hlinksldjump" highlightClick="1">
              <a:snd r:embed="rId4" name="camera.wav"/>
            </a:hlinkClick>
          </p:cNvPr>
          <p:cNvSpPr>
            <a:spLocks noChangeArrowheads="1"/>
          </p:cNvSpPr>
          <p:nvPr/>
        </p:nvSpPr>
        <p:spPr bwMode="auto">
          <a:xfrm>
            <a:off x="0" y="5229225"/>
            <a:ext cx="2286017" cy="906463"/>
          </a:xfrm>
          <a:prstGeom prst="actionButtonBlank">
            <a:avLst/>
          </a:prstGeom>
          <a:solidFill>
            <a:srgbClr val="2CC907"/>
          </a:solidFill>
          <a:ln>
            <a:headEnd/>
            <a:tailEnd/>
          </a:ln>
        </p:spPr>
        <p:style>
          <a:lnRef idx="0">
            <a:schemeClr val="accent6"/>
          </a:lnRef>
          <a:fillRef idx="3">
            <a:schemeClr val="accent6"/>
          </a:fillRef>
          <a:effectRef idx="3">
            <a:schemeClr val="accent6"/>
          </a:effectRef>
          <a:fontRef idx="minor">
            <a:schemeClr val="lt1"/>
          </a:fontRef>
        </p:style>
        <p:txBody>
          <a:bodyPr wrap="none" anchor="ctr"/>
          <a:lstStyle/>
          <a:p>
            <a:pPr algn="ctr" fontAlgn="auto">
              <a:spcBef>
                <a:spcPts val="0"/>
              </a:spcBef>
              <a:spcAft>
                <a:spcPts val="0"/>
              </a:spcAft>
              <a:defRPr/>
            </a:pPr>
            <a:r>
              <a:rPr lang="cs-CZ" sz="2400" b="1" dirty="0">
                <a:solidFill>
                  <a:schemeClr val="bg1"/>
                </a:solidFill>
              </a:rPr>
              <a:t>5000</a:t>
            </a:r>
          </a:p>
        </p:txBody>
      </p:sp>
      <p:sp>
        <p:nvSpPr>
          <p:cNvPr id="15383" name="AutoShape 23">
            <a:hlinkClick r:id="rId14" action="ppaction://hlinksldjump" highlightClick="1">
              <a:snd r:embed="rId4" name="camera.wav"/>
            </a:hlinkClick>
          </p:cNvPr>
          <p:cNvSpPr>
            <a:spLocks noChangeArrowheads="1"/>
          </p:cNvSpPr>
          <p:nvPr/>
        </p:nvSpPr>
        <p:spPr bwMode="auto">
          <a:xfrm>
            <a:off x="4560920" y="4286256"/>
            <a:ext cx="2286015" cy="906463"/>
          </a:xfrm>
          <a:prstGeom prst="actionButtonBlank">
            <a:avLst/>
          </a:prstGeom>
          <a:solidFill>
            <a:schemeClr val="accent6">
              <a:lumMod val="50000"/>
            </a:schemeClr>
          </a:solidFill>
          <a:ln>
            <a:headEnd/>
            <a:tailEnd/>
          </a:ln>
        </p:spPr>
        <p:style>
          <a:lnRef idx="0">
            <a:schemeClr val="accent1"/>
          </a:lnRef>
          <a:fillRef idx="1003">
            <a:schemeClr val="dk1"/>
          </a:fillRef>
          <a:effectRef idx="3">
            <a:schemeClr val="accent1"/>
          </a:effectRef>
          <a:fontRef idx="minor">
            <a:schemeClr val="lt1"/>
          </a:fontRef>
        </p:style>
        <p:txBody>
          <a:bodyPr wrap="none" anchor="ctr"/>
          <a:lstStyle/>
          <a:p>
            <a:pPr algn="ctr" fontAlgn="auto">
              <a:spcBef>
                <a:spcPts val="0"/>
              </a:spcBef>
              <a:spcAft>
                <a:spcPts val="0"/>
              </a:spcAft>
              <a:defRPr/>
            </a:pPr>
            <a:r>
              <a:rPr lang="cs-CZ" sz="2400" b="1">
                <a:solidFill>
                  <a:schemeClr val="bg1"/>
                </a:solidFill>
              </a:rPr>
              <a:t>4000</a:t>
            </a:r>
          </a:p>
        </p:txBody>
      </p:sp>
      <p:sp>
        <p:nvSpPr>
          <p:cNvPr id="15384" name="AutoShape 24">
            <a:hlinkClick r:id="rId15" action="ppaction://hlinksldjump" highlightClick="1">
              <a:snd r:embed="rId4" name="camera.wav"/>
            </a:hlinkClick>
          </p:cNvPr>
          <p:cNvSpPr>
            <a:spLocks noChangeArrowheads="1"/>
          </p:cNvSpPr>
          <p:nvPr/>
        </p:nvSpPr>
        <p:spPr bwMode="auto">
          <a:xfrm>
            <a:off x="4560920" y="5237182"/>
            <a:ext cx="2286015" cy="906462"/>
          </a:xfrm>
          <a:prstGeom prst="actionButtonBlank">
            <a:avLst/>
          </a:prstGeom>
          <a:solidFill>
            <a:schemeClr val="accent6">
              <a:lumMod val="50000"/>
            </a:schemeClr>
          </a:solidFill>
          <a:ln>
            <a:headEnd/>
            <a:tailEnd/>
          </a:ln>
        </p:spPr>
        <p:style>
          <a:lnRef idx="0">
            <a:schemeClr val="accent1"/>
          </a:lnRef>
          <a:fillRef idx="1003">
            <a:schemeClr val="dk1"/>
          </a:fillRef>
          <a:effectRef idx="3">
            <a:schemeClr val="accent1"/>
          </a:effectRef>
          <a:fontRef idx="minor">
            <a:schemeClr val="lt1"/>
          </a:fontRef>
        </p:style>
        <p:txBody>
          <a:bodyPr wrap="none" anchor="ctr"/>
          <a:lstStyle/>
          <a:p>
            <a:pPr algn="ctr" fontAlgn="auto">
              <a:spcBef>
                <a:spcPts val="0"/>
              </a:spcBef>
              <a:spcAft>
                <a:spcPts val="0"/>
              </a:spcAft>
              <a:defRPr/>
            </a:pPr>
            <a:r>
              <a:rPr lang="cs-CZ" sz="2400" b="1">
                <a:solidFill>
                  <a:schemeClr val="bg1"/>
                </a:solidFill>
              </a:rPr>
              <a:t>5000</a:t>
            </a:r>
          </a:p>
        </p:txBody>
      </p:sp>
      <p:sp>
        <p:nvSpPr>
          <p:cNvPr id="21" name="AutoShape 12">
            <a:hlinkClick r:id="" action="ppaction://noaction" highlightClick="1">
              <a:snd r:embed="rId2" name="bomb.wav"/>
            </a:hlinkClick>
          </p:cNvPr>
          <p:cNvSpPr>
            <a:spLocks noChangeArrowheads="1"/>
          </p:cNvSpPr>
          <p:nvPr/>
        </p:nvSpPr>
        <p:spPr bwMode="auto">
          <a:xfrm>
            <a:off x="6858016" y="0"/>
            <a:ext cx="2286016" cy="1428735"/>
          </a:xfrm>
          <a:prstGeom prst="actionButtonBlank">
            <a:avLst/>
          </a:prstGeom>
          <a:solidFill>
            <a:srgbClr val="FF9900"/>
          </a:solidFill>
          <a:ln>
            <a:headEnd/>
            <a:tailEnd/>
          </a:ln>
        </p:spPr>
        <p:style>
          <a:lnRef idx="0">
            <a:schemeClr val="accent1"/>
          </a:lnRef>
          <a:fillRef idx="1003">
            <a:schemeClr val="dk1"/>
          </a:fillRef>
          <a:effectRef idx="3">
            <a:schemeClr val="accent1"/>
          </a:effectRef>
          <a:fontRef idx="minor">
            <a:schemeClr val="lt1"/>
          </a:fontRef>
        </p:style>
        <p:txBody>
          <a:bodyPr wrap="none" anchor="ctr"/>
          <a:lstStyle/>
          <a:p>
            <a:pPr algn="ctr" fontAlgn="auto">
              <a:spcBef>
                <a:spcPts val="0"/>
              </a:spcBef>
              <a:spcAft>
                <a:spcPts val="0"/>
              </a:spcAft>
              <a:defRPr/>
            </a:pPr>
            <a:r>
              <a:rPr lang="cs-CZ" sz="2400" b="1" dirty="0">
                <a:solidFill>
                  <a:schemeClr val="tx1">
                    <a:lumMod val="95000"/>
                    <a:lumOff val="5000"/>
                  </a:schemeClr>
                </a:solidFill>
              </a:rPr>
              <a:t>Hmyz</a:t>
            </a:r>
          </a:p>
        </p:txBody>
      </p:sp>
      <p:sp>
        <p:nvSpPr>
          <p:cNvPr id="22" name="AutoShape 20">
            <a:hlinkClick r:id="rId16" action="ppaction://hlinksldjump" highlightClick="1">
              <a:snd r:embed="rId4" name="camera.wav"/>
            </a:hlinkClick>
          </p:cNvPr>
          <p:cNvSpPr>
            <a:spLocks noChangeArrowheads="1"/>
          </p:cNvSpPr>
          <p:nvPr/>
        </p:nvSpPr>
        <p:spPr bwMode="auto">
          <a:xfrm>
            <a:off x="6858016" y="1484313"/>
            <a:ext cx="2286016" cy="906462"/>
          </a:xfrm>
          <a:prstGeom prst="actionButtonBlank">
            <a:avLst/>
          </a:prstGeom>
          <a:solidFill>
            <a:srgbClr val="FF9900"/>
          </a:solidFill>
          <a:ln>
            <a:headEnd/>
            <a:tailEnd/>
          </a:ln>
        </p:spPr>
        <p:style>
          <a:lnRef idx="0">
            <a:schemeClr val="accent1"/>
          </a:lnRef>
          <a:fillRef idx="1003">
            <a:schemeClr val="dk1"/>
          </a:fillRef>
          <a:effectRef idx="3">
            <a:schemeClr val="accent1"/>
          </a:effectRef>
          <a:fontRef idx="minor">
            <a:schemeClr val="lt1"/>
          </a:fontRef>
        </p:style>
        <p:txBody>
          <a:bodyPr wrap="none" anchor="ctr"/>
          <a:lstStyle/>
          <a:p>
            <a:pPr algn="ctr" fontAlgn="auto">
              <a:spcBef>
                <a:spcPts val="0"/>
              </a:spcBef>
              <a:spcAft>
                <a:spcPts val="0"/>
              </a:spcAft>
              <a:defRPr/>
            </a:pPr>
            <a:r>
              <a:rPr lang="cs-CZ" sz="2400" b="1" dirty="0">
                <a:solidFill>
                  <a:schemeClr val="tx1">
                    <a:lumMod val="95000"/>
                    <a:lumOff val="5000"/>
                  </a:schemeClr>
                </a:solidFill>
              </a:rPr>
              <a:t>1000</a:t>
            </a:r>
          </a:p>
        </p:txBody>
      </p:sp>
      <p:sp>
        <p:nvSpPr>
          <p:cNvPr id="23" name="AutoShape 21">
            <a:hlinkClick r:id="rId17" action="ppaction://hlinksldjump" highlightClick="1"/>
          </p:cNvPr>
          <p:cNvSpPr>
            <a:spLocks noChangeArrowheads="1"/>
          </p:cNvSpPr>
          <p:nvPr/>
        </p:nvSpPr>
        <p:spPr bwMode="auto">
          <a:xfrm>
            <a:off x="6858016" y="2420938"/>
            <a:ext cx="2286016" cy="906462"/>
          </a:xfrm>
          <a:prstGeom prst="actionButtonBlank">
            <a:avLst/>
          </a:prstGeom>
          <a:solidFill>
            <a:srgbClr val="FF9900"/>
          </a:solidFill>
          <a:ln>
            <a:headEnd/>
            <a:tailEnd/>
          </a:ln>
        </p:spPr>
        <p:style>
          <a:lnRef idx="0">
            <a:schemeClr val="accent1"/>
          </a:lnRef>
          <a:fillRef idx="1003">
            <a:schemeClr val="dk1"/>
          </a:fillRef>
          <a:effectRef idx="3">
            <a:schemeClr val="accent1"/>
          </a:effectRef>
          <a:fontRef idx="minor">
            <a:schemeClr val="lt1"/>
          </a:fontRef>
        </p:style>
        <p:txBody>
          <a:bodyPr wrap="none" anchor="ctr"/>
          <a:lstStyle/>
          <a:p>
            <a:pPr algn="ctr" fontAlgn="auto">
              <a:spcBef>
                <a:spcPts val="0"/>
              </a:spcBef>
              <a:spcAft>
                <a:spcPts val="0"/>
              </a:spcAft>
              <a:defRPr/>
            </a:pPr>
            <a:r>
              <a:rPr lang="cs-CZ" sz="2400" b="1" dirty="0">
                <a:solidFill>
                  <a:schemeClr val="tx1">
                    <a:lumMod val="95000"/>
                    <a:lumOff val="5000"/>
                  </a:schemeClr>
                </a:solidFill>
              </a:rPr>
              <a:t>2000</a:t>
            </a:r>
          </a:p>
        </p:txBody>
      </p:sp>
      <p:sp>
        <p:nvSpPr>
          <p:cNvPr id="24" name="AutoShape 22">
            <a:hlinkClick r:id="rId18" action="ppaction://hlinksldjump" highlightClick="1">
              <a:snd r:embed="rId4" name="camera.wav"/>
            </a:hlinkClick>
          </p:cNvPr>
          <p:cNvSpPr>
            <a:spLocks noChangeArrowheads="1"/>
          </p:cNvSpPr>
          <p:nvPr/>
        </p:nvSpPr>
        <p:spPr bwMode="auto">
          <a:xfrm>
            <a:off x="6858016" y="3357563"/>
            <a:ext cx="2286016" cy="906462"/>
          </a:xfrm>
          <a:prstGeom prst="actionButtonBlank">
            <a:avLst/>
          </a:prstGeom>
          <a:solidFill>
            <a:srgbClr val="FF9900"/>
          </a:solidFill>
          <a:ln>
            <a:headEnd/>
            <a:tailEnd/>
          </a:ln>
        </p:spPr>
        <p:style>
          <a:lnRef idx="0">
            <a:schemeClr val="accent1"/>
          </a:lnRef>
          <a:fillRef idx="1003">
            <a:schemeClr val="dk1"/>
          </a:fillRef>
          <a:effectRef idx="3">
            <a:schemeClr val="accent1"/>
          </a:effectRef>
          <a:fontRef idx="minor">
            <a:schemeClr val="lt1"/>
          </a:fontRef>
        </p:style>
        <p:txBody>
          <a:bodyPr wrap="none" anchor="ctr"/>
          <a:lstStyle/>
          <a:p>
            <a:pPr algn="ctr" fontAlgn="auto">
              <a:spcBef>
                <a:spcPts val="0"/>
              </a:spcBef>
              <a:spcAft>
                <a:spcPts val="0"/>
              </a:spcAft>
              <a:defRPr/>
            </a:pPr>
            <a:r>
              <a:rPr lang="cs-CZ" sz="2400" b="1">
                <a:solidFill>
                  <a:schemeClr val="tx1">
                    <a:lumMod val="95000"/>
                    <a:lumOff val="5000"/>
                  </a:schemeClr>
                </a:solidFill>
              </a:rPr>
              <a:t>3000</a:t>
            </a:r>
          </a:p>
        </p:txBody>
      </p:sp>
      <p:sp>
        <p:nvSpPr>
          <p:cNvPr id="25" name="AutoShape 23">
            <a:hlinkClick r:id="rId19" action="ppaction://hlinksldjump" highlightClick="1">
              <a:snd r:embed="rId4" name="camera.wav"/>
            </a:hlinkClick>
          </p:cNvPr>
          <p:cNvSpPr>
            <a:spLocks noChangeArrowheads="1"/>
          </p:cNvSpPr>
          <p:nvPr/>
        </p:nvSpPr>
        <p:spPr bwMode="auto">
          <a:xfrm>
            <a:off x="6858016" y="4292600"/>
            <a:ext cx="2286016" cy="906463"/>
          </a:xfrm>
          <a:prstGeom prst="actionButtonBlank">
            <a:avLst/>
          </a:prstGeom>
          <a:solidFill>
            <a:srgbClr val="FF9900"/>
          </a:solidFill>
          <a:ln>
            <a:headEnd/>
            <a:tailEnd/>
          </a:ln>
        </p:spPr>
        <p:style>
          <a:lnRef idx="0">
            <a:schemeClr val="accent1"/>
          </a:lnRef>
          <a:fillRef idx="1003">
            <a:schemeClr val="dk1"/>
          </a:fillRef>
          <a:effectRef idx="3">
            <a:schemeClr val="accent1"/>
          </a:effectRef>
          <a:fontRef idx="minor">
            <a:schemeClr val="lt1"/>
          </a:fontRef>
        </p:style>
        <p:txBody>
          <a:bodyPr wrap="none" anchor="ctr"/>
          <a:lstStyle/>
          <a:p>
            <a:pPr algn="ctr" fontAlgn="auto">
              <a:spcBef>
                <a:spcPts val="0"/>
              </a:spcBef>
              <a:spcAft>
                <a:spcPts val="0"/>
              </a:spcAft>
              <a:defRPr/>
            </a:pPr>
            <a:r>
              <a:rPr lang="cs-CZ" sz="2400" b="1">
                <a:solidFill>
                  <a:schemeClr val="tx1">
                    <a:lumMod val="95000"/>
                    <a:lumOff val="5000"/>
                  </a:schemeClr>
                </a:solidFill>
              </a:rPr>
              <a:t>4000</a:t>
            </a:r>
          </a:p>
        </p:txBody>
      </p:sp>
      <p:sp>
        <p:nvSpPr>
          <p:cNvPr id="26" name="AutoShape 24">
            <a:hlinkClick r:id="rId20" action="ppaction://hlinksldjump" highlightClick="1">
              <a:snd r:embed="rId4" name="camera.wav"/>
            </a:hlinkClick>
          </p:cNvPr>
          <p:cNvSpPr>
            <a:spLocks noChangeArrowheads="1"/>
          </p:cNvSpPr>
          <p:nvPr/>
        </p:nvSpPr>
        <p:spPr bwMode="auto">
          <a:xfrm>
            <a:off x="6858016" y="5229225"/>
            <a:ext cx="2286016" cy="906463"/>
          </a:xfrm>
          <a:prstGeom prst="actionButtonBlank">
            <a:avLst/>
          </a:prstGeom>
          <a:solidFill>
            <a:srgbClr val="FF9900"/>
          </a:solidFill>
          <a:ln>
            <a:headEnd/>
            <a:tailEnd/>
          </a:ln>
        </p:spPr>
        <p:style>
          <a:lnRef idx="0">
            <a:schemeClr val="accent1"/>
          </a:lnRef>
          <a:fillRef idx="1003">
            <a:schemeClr val="dk1"/>
          </a:fillRef>
          <a:effectRef idx="3">
            <a:schemeClr val="accent1"/>
          </a:effectRef>
          <a:fontRef idx="minor">
            <a:schemeClr val="lt1"/>
          </a:fontRef>
        </p:style>
        <p:txBody>
          <a:bodyPr wrap="none" anchor="ctr"/>
          <a:lstStyle/>
          <a:p>
            <a:pPr algn="ctr" fontAlgn="auto">
              <a:spcBef>
                <a:spcPts val="0"/>
              </a:spcBef>
              <a:spcAft>
                <a:spcPts val="0"/>
              </a:spcAft>
              <a:defRPr/>
            </a:pPr>
            <a:r>
              <a:rPr lang="cs-CZ" sz="2400" b="1" dirty="0">
                <a:solidFill>
                  <a:schemeClr val="tx1">
                    <a:lumMod val="95000"/>
                    <a:lumOff val="5000"/>
                  </a:schemeClr>
                </a:solidFill>
              </a:rPr>
              <a:t>5000</a:t>
            </a:r>
          </a:p>
        </p:txBody>
      </p:sp>
      <p:sp>
        <p:nvSpPr>
          <p:cNvPr id="45" name="AutoShape 12">
            <a:hlinkClick r:id="" action="ppaction://noaction" highlightClick="1">
              <a:snd r:embed="rId2" name="bomb.wav"/>
            </a:hlinkClick>
          </p:cNvPr>
          <p:cNvSpPr>
            <a:spLocks noChangeArrowheads="1"/>
          </p:cNvSpPr>
          <p:nvPr/>
        </p:nvSpPr>
        <p:spPr bwMode="auto">
          <a:xfrm>
            <a:off x="4581763" y="0"/>
            <a:ext cx="2286016" cy="1428735"/>
          </a:xfrm>
          <a:prstGeom prst="actionButtonBlank">
            <a:avLst/>
          </a:prstGeom>
          <a:solidFill>
            <a:schemeClr val="accent6">
              <a:lumMod val="50000"/>
            </a:schemeClr>
          </a:solidFill>
          <a:ln>
            <a:headEnd/>
            <a:tailEnd/>
          </a:ln>
        </p:spPr>
        <p:style>
          <a:lnRef idx="0">
            <a:schemeClr val="accent1"/>
          </a:lnRef>
          <a:fillRef idx="1003">
            <a:schemeClr val="dk1"/>
          </a:fillRef>
          <a:effectRef idx="3">
            <a:schemeClr val="accent1"/>
          </a:effectRef>
          <a:fontRef idx="minor">
            <a:schemeClr val="lt1"/>
          </a:fontRef>
        </p:style>
        <p:txBody>
          <a:bodyPr wrap="none" anchor="ctr"/>
          <a:lstStyle/>
          <a:p>
            <a:pPr algn="ctr" fontAlgn="auto">
              <a:spcBef>
                <a:spcPts val="0"/>
              </a:spcBef>
              <a:spcAft>
                <a:spcPts val="0"/>
              </a:spcAft>
              <a:defRPr/>
            </a:pPr>
            <a:r>
              <a:rPr lang="cs-CZ" sz="2400" b="1" dirty="0">
                <a:solidFill>
                  <a:schemeClr val="bg1"/>
                </a:solidFill>
              </a:rPr>
              <a:t>Pavouci </a:t>
            </a:r>
          </a:p>
          <a:p>
            <a:pPr algn="ctr" fontAlgn="auto">
              <a:spcBef>
                <a:spcPts val="0"/>
              </a:spcBef>
              <a:spcAft>
                <a:spcPts val="0"/>
              </a:spcAft>
              <a:defRPr/>
            </a:pPr>
            <a:r>
              <a:rPr lang="cs-CZ" sz="2400" b="1" dirty="0">
                <a:solidFill>
                  <a:schemeClr val="bg1"/>
                </a:solidFill>
              </a:rPr>
              <a:t>a korýši</a:t>
            </a:r>
          </a:p>
        </p:txBody>
      </p:sp>
      <p:sp>
        <p:nvSpPr>
          <p:cNvPr id="46" name="AutoShape 20">
            <a:hlinkClick r:id="rId21" action="ppaction://hlinksldjump" highlightClick="1">
              <a:snd r:embed="rId4" name="camera.wav"/>
            </a:hlinkClick>
          </p:cNvPr>
          <p:cNvSpPr>
            <a:spLocks noChangeArrowheads="1"/>
          </p:cNvSpPr>
          <p:nvPr/>
        </p:nvSpPr>
        <p:spPr bwMode="auto">
          <a:xfrm>
            <a:off x="4572000" y="1500174"/>
            <a:ext cx="2286016" cy="906461"/>
          </a:xfrm>
          <a:prstGeom prst="actionButtonBlank">
            <a:avLst/>
          </a:prstGeom>
          <a:solidFill>
            <a:schemeClr val="accent6">
              <a:lumMod val="50000"/>
            </a:schemeClr>
          </a:solidFill>
          <a:ln>
            <a:headEnd/>
            <a:tailEnd/>
          </a:ln>
        </p:spPr>
        <p:style>
          <a:lnRef idx="0">
            <a:schemeClr val="accent1"/>
          </a:lnRef>
          <a:fillRef idx="1003">
            <a:schemeClr val="dk1"/>
          </a:fillRef>
          <a:effectRef idx="3">
            <a:schemeClr val="accent1"/>
          </a:effectRef>
          <a:fontRef idx="minor">
            <a:schemeClr val="lt1"/>
          </a:fontRef>
        </p:style>
        <p:txBody>
          <a:bodyPr wrap="none" anchor="ctr"/>
          <a:lstStyle/>
          <a:p>
            <a:pPr algn="ctr" fontAlgn="auto">
              <a:spcBef>
                <a:spcPts val="0"/>
              </a:spcBef>
              <a:spcAft>
                <a:spcPts val="0"/>
              </a:spcAft>
              <a:defRPr/>
            </a:pPr>
            <a:r>
              <a:rPr lang="cs-CZ" sz="2400" b="1">
                <a:solidFill>
                  <a:schemeClr val="bg1"/>
                </a:solidFill>
              </a:rPr>
              <a:t>1000</a:t>
            </a:r>
          </a:p>
        </p:txBody>
      </p:sp>
      <p:sp>
        <p:nvSpPr>
          <p:cNvPr id="47" name="AutoShape 21">
            <a:hlinkClick r:id="rId22" action="ppaction://hlinksldjump" highlightClick="1"/>
          </p:cNvPr>
          <p:cNvSpPr>
            <a:spLocks noChangeArrowheads="1"/>
          </p:cNvSpPr>
          <p:nvPr/>
        </p:nvSpPr>
        <p:spPr bwMode="auto">
          <a:xfrm>
            <a:off x="4572000" y="2428868"/>
            <a:ext cx="2286016" cy="906462"/>
          </a:xfrm>
          <a:prstGeom prst="actionButtonBlank">
            <a:avLst/>
          </a:prstGeom>
          <a:solidFill>
            <a:schemeClr val="accent6">
              <a:lumMod val="50000"/>
            </a:schemeClr>
          </a:solidFill>
          <a:ln>
            <a:headEnd/>
            <a:tailEnd/>
          </a:ln>
        </p:spPr>
        <p:style>
          <a:lnRef idx="0">
            <a:schemeClr val="accent1"/>
          </a:lnRef>
          <a:fillRef idx="1003">
            <a:schemeClr val="dk1"/>
          </a:fillRef>
          <a:effectRef idx="3">
            <a:schemeClr val="accent1"/>
          </a:effectRef>
          <a:fontRef idx="minor">
            <a:schemeClr val="lt1"/>
          </a:fontRef>
        </p:style>
        <p:txBody>
          <a:bodyPr wrap="none" anchor="ctr"/>
          <a:lstStyle/>
          <a:p>
            <a:pPr algn="ctr" fontAlgn="auto">
              <a:spcBef>
                <a:spcPts val="0"/>
              </a:spcBef>
              <a:spcAft>
                <a:spcPts val="0"/>
              </a:spcAft>
              <a:defRPr/>
            </a:pPr>
            <a:r>
              <a:rPr lang="cs-CZ" sz="2400" b="1" dirty="0">
                <a:solidFill>
                  <a:schemeClr val="bg1"/>
                </a:solidFill>
              </a:rPr>
              <a:t>2000</a:t>
            </a:r>
          </a:p>
        </p:txBody>
      </p:sp>
      <p:sp>
        <p:nvSpPr>
          <p:cNvPr id="48" name="AutoShape 22">
            <a:hlinkClick r:id="rId23" action="ppaction://hlinksldjump" highlightClick="1">
              <a:snd r:embed="rId4" name="camera.wav"/>
            </a:hlinkClick>
          </p:cNvPr>
          <p:cNvSpPr>
            <a:spLocks noChangeArrowheads="1"/>
          </p:cNvSpPr>
          <p:nvPr/>
        </p:nvSpPr>
        <p:spPr bwMode="auto">
          <a:xfrm>
            <a:off x="4559538" y="3357562"/>
            <a:ext cx="2286016" cy="906462"/>
          </a:xfrm>
          <a:prstGeom prst="actionButtonBlank">
            <a:avLst/>
          </a:prstGeom>
          <a:solidFill>
            <a:schemeClr val="accent6">
              <a:lumMod val="50000"/>
            </a:schemeClr>
          </a:solidFill>
          <a:ln>
            <a:headEnd/>
            <a:tailEnd/>
          </a:ln>
        </p:spPr>
        <p:style>
          <a:lnRef idx="0">
            <a:schemeClr val="accent1"/>
          </a:lnRef>
          <a:fillRef idx="1003">
            <a:schemeClr val="dk1"/>
          </a:fillRef>
          <a:effectRef idx="3">
            <a:schemeClr val="accent1"/>
          </a:effectRef>
          <a:fontRef idx="minor">
            <a:schemeClr val="lt1"/>
          </a:fontRef>
        </p:style>
        <p:txBody>
          <a:bodyPr wrap="none" anchor="ctr"/>
          <a:lstStyle/>
          <a:p>
            <a:pPr algn="ctr" fontAlgn="auto">
              <a:spcBef>
                <a:spcPts val="0"/>
              </a:spcBef>
              <a:spcAft>
                <a:spcPts val="0"/>
              </a:spcAft>
              <a:defRPr/>
            </a:pPr>
            <a:r>
              <a:rPr lang="cs-CZ" sz="2400" b="1">
                <a:solidFill>
                  <a:schemeClr val="bg1"/>
                </a:solidFill>
              </a:rPr>
              <a:t>3000</a:t>
            </a:r>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15373"/>
                    </p:tgtEl>
                  </p:cond>
                </p:stCondLst>
                <p:endSync evt="end" delay="0">
                  <p:rtn val="all"/>
                </p:endSync>
                <p:childTnLst>
                  <p:par>
                    <p:cTn id="3" fill="hold">
                      <p:stCondLst>
                        <p:cond delay="0"/>
                      </p:stCondLst>
                      <p:childTnLst>
                        <p:par>
                          <p:cTn id="4" fill="hold">
                            <p:stCondLst>
                              <p:cond delay="0"/>
                            </p:stCondLst>
                            <p:childTnLst>
                              <p:par>
                                <p:cTn id="5" presetID="49" presetClass="exit" presetSubtype="0" accel="100000" fill="hold" nodeType="clickEffect">
                                  <p:stCondLst>
                                    <p:cond delay="0"/>
                                  </p:stCondLst>
                                  <p:childTnLst>
                                    <p:anim calcmode="lin" valueType="num">
                                      <p:cBhvr>
                                        <p:cTn id="6" dur="500"/>
                                        <p:tgtEl>
                                          <p:spTgt spid="15373"/>
                                        </p:tgtEl>
                                        <p:attrNameLst>
                                          <p:attrName>ppt_w</p:attrName>
                                        </p:attrNameLst>
                                      </p:cBhvr>
                                      <p:tavLst>
                                        <p:tav tm="0">
                                          <p:val>
                                            <p:strVal val="ppt_w"/>
                                          </p:val>
                                        </p:tav>
                                        <p:tav tm="100000">
                                          <p:val>
                                            <p:fltVal val="0"/>
                                          </p:val>
                                        </p:tav>
                                      </p:tavLst>
                                    </p:anim>
                                    <p:anim calcmode="lin" valueType="num">
                                      <p:cBhvr>
                                        <p:cTn id="7" dur="500"/>
                                        <p:tgtEl>
                                          <p:spTgt spid="15373"/>
                                        </p:tgtEl>
                                        <p:attrNameLst>
                                          <p:attrName>ppt_h</p:attrName>
                                        </p:attrNameLst>
                                      </p:cBhvr>
                                      <p:tavLst>
                                        <p:tav tm="0">
                                          <p:val>
                                            <p:strVal val="ppt_h"/>
                                          </p:val>
                                        </p:tav>
                                        <p:tav tm="100000">
                                          <p:val>
                                            <p:fltVal val="0"/>
                                          </p:val>
                                        </p:tav>
                                      </p:tavLst>
                                    </p:anim>
                                    <p:anim calcmode="lin" valueType="num">
                                      <p:cBhvr>
                                        <p:cTn id="8" dur="500"/>
                                        <p:tgtEl>
                                          <p:spTgt spid="15373"/>
                                        </p:tgtEl>
                                        <p:attrNameLst>
                                          <p:attrName>style.rotation</p:attrName>
                                        </p:attrNameLst>
                                      </p:cBhvr>
                                      <p:tavLst>
                                        <p:tav tm="0">
                                          <p:val>
                                            <p:fltVal val="0"/>
                                          </p:val>
                                        </p:tav>
                                        <p:tav tm="100000">
                                          <p:val>
                                            <p:fltVal val="360"/>
                                          </p:val>
                                        </p:tav>
                                      </p:tavLst>
                                    </p:anim>
                                    <p:animEffect transition="out" filter="fade">
                                      <p:cBhvr>
                                        <p:cTn id="9" dur="500"/>
                                        <p:tgtEl>
                                          <p:spTgt spid="15373"/>
                                        </p:tgtEl>
                                      </p:cBhvr>
                                    </p:animEffect>
                                    <p:set>
                                      <p:cBhvr>
                                        <p:cTn id="10" dur="1" fill="hold">
                                          <p:stCondLst>
                                            <p:cond delay="499"/>
                                          </p:stCondLst>
                                        </p:cTn>
                                        <p:tgtEl>
                                          <p:spTgt spid="15373"/>
                                        </p:tgtEl>
                                        <p:attrNameLst>
                                          <p:attrName>style.visibility</p:attrName>
                                        </p:attrNameLst>
                                      </p:cBhvr>
                                      <p:to>
                                        <p:strVal val="hidden"/>
                                      </p:to>
                                    </p:set>
                                  </p:childTnLst>
                                </p:cTn>
                              </p:par>
                            </p:childTnLst>
                          </p:cTn>
                        </p:par>
                      </p:childTnLst>
                    </p:cTn>
                  </p:par>
                </p:childTnLst>
              </p:cTn>
              <p:nextCondLst>
                <p:cond evt="onClick" delay="0">
                  <p:tgtEl>
                    <p:spTgt spid="15373"/>
                  </p:tgtEl>
                </p:cond>
              </p:nextCondLst>
            </p:seq>
            <p:seq concurrent="1" nextAc="seek">
              <p:cTn id="11" restart="whenNotActive" fill="hold" evtFilter="cancelBubble" nodeType="interactiveSeq">
                <p:stCondLst>
                  <p:cond evt="onClick" delay="0">
                    <p:tgtEl>
                      <p:spTgt spid="15376"/>
                    </p:tgtEl>
                  </p:cond>
                </p:stCondLst>
                <p:endSync evt="end" delay="0">
                  <p:rtn val="all"/>
                </p:endSync>
                <p:childTnLst>
                  <p:par>
                    <p:cTn id="12" fill="hold">
                      <p:stCondLst>
                        <p:cond delay="0"/>
                      </p:stCondLst>
                      <p:childTnLst>
                        <p:par>
                          <p:cTn id="13" fill="hold">
                            <p:stCondLst>
                              <p:cond delay="0"/>
                            </p:stCondLst>
                            <p:childTnLst>
                              <p:par>
                                <p:cTn id="14" presetID="49" presetClass="exit" presetSubtype="0" accel="100000" fill="hold" nodeType="clickEffect">
                                  <p:stCondLst>
                                    <p:cond delay="0"/>
                                  </p:stCondLst>
                                  <p:childTnLst>
                                    <p:anim calcmode="lin" valueType="num">
                                      <p:cBhvr>
                                        <p:cTn id="15" dur="500"/>
                                        <p:tgtEl>
                                          <p:spTgt spid="15376"/>
                                        </p:tgtEl>
                                        <p:attrNameLst>
                                          <p:attrName>ppt_w</p:attrName>
                                        </p:attrNameLst>
                                      </p:cBhvr>
                                      <p:tavLst>
                                        <p:tav tm="0">
                                          <p:val>
                                            <p:strVal val="ppt_w"/>
                                          </p:val>
                                        </p:tav>
                                        <p:tav tm="100000">
                                          <p:val>
                                            <p:fltVal val="0"/>
                                          </p:val>
                                        </p:tav>
                                      </p:tavLst>
                                    </p:anim>
                                    <p:anim calcmode="lin" valueType="num">
                                      <p:cBhvr>
                                        <p:cTn id="16" dur="500"/>
                                        <p:tgtEl>
                                          <p:spTgt spid="15376"/>
                                        </p:tgtEl>
                                        <p:attrNameLst>
                                          <p:attrName>ppt_h</p:attrName>
                                        </p:attrNameLst>
                                      </p:cBhvr>
                                      <p:tavLst>
                                        <p:tav tm="0">
                                          <p:val>
                                            <p:strVal val="ppt_h"/>
                                          </p:val>
                                        </p:tav>
                                        <p:tav tm="100000">
                                          <p:val>
                                            <p:fltVal val="0"/>
                                          </p:val>
                                        </p:tav>
                                      </p:tavLst>
                                    </p:anim>
                                    <p:anim calcmode="lin" valueType="num">
                                      <p:cBhvr>
                                        <p:cTn id="17" dur="500"/>
                                        <p:tgtEl>
                                          <p:spTgt spid="15376"/>
                                        </p:tgtEl>
                                        <p:attrNameLst>
                                          <p:attrName>style.rotation</p:attrName>
                                        </p:attrNameLst>
                                      </p:cBhvr>
                                      <p:tavLst>
                                        <p:tav tm="0">
                                          <p:val>
                                            <p:fltVal val="0"/>
                                          </p:val>
                                        </p:tav>
                                        <p:tav tm="100000">
                                          <p:val>
                                            <p:fltVal val="360"/>
                                          </p:val>
                                        </p:tav>
                                      </p:tavLst>
                                    </p:anim>
                                    <p:animEffect transition="out" filter="fade">
                                      <p:cBhvr>
                                        <p:cTn id="18" dur="500"/>
                                        <p:tgtEl>
                                          <p:spTgt spid="15376"/>
                                        </p:tgtEl>
                                      </p:cBhvr>
                                    </p:animEffect>
                                    <p:set>
                                      <p:cBhvr>
                                        <p:cTn id="19" dur="1" fill="hold">
                                          <p:stCondLst>
                                            <p:cond delay="499"/>
                                          </p:stCondLst>
                                        </p:cTn>
                                        <p:tgtEl>
                                          <p:spTgt spid="15376"/>
                                        </p:tgtEl>
                                        <p:attrNameLst>
                                          <p:attrName>style.visibility</p:attrName>
                                        </p:attrNameLst>
                                      </p:cBhvr>
                                      <p:to>
                                        <p:strVal val="hidden"/>
                                      </p:to>
                                    </p:set>
                                  </p:childTnLst>
                                </p:cTn>
                              </p:par>
                            </p:childTnLst>
                          </p:cTn>
                        </p:par>
                      </p:childTnLst>
                    </p:cTn>
                  </p:par>
                </p:childTnLst>
              </p:cTn>
              <p:nextCondLst>
                <p:cond evt="onClick" delay="0">
                  <p:tgtEl>
                    <p:spTgt spid="15376"/>
                  </p:tgtEl>
                </p:cond>
              </p:nextCondLst>
            </p:seq>
            <p:seq concurrent="1" nextAc="seek">
              <p:cTn id="20" restart="whenNotActive" fill="hold" evtFilter="cancelBubble" nodeType="interactiveSeq">
                <p:stCondLst>
                  <p:cond evt="onClick" delay="0">
                    <p:tgtEl>
                      <p:spTgt spid="15377"/>
                    </p:tgtEl>
                  </p:cond>
                </p:stCondLst>
                <p:endSync evt="end" delay="0">
                  <p:rtn val="all"/>
                </p:endSync>
                <p:childTnLst>
                  <p:par>
                    <p:cTn id="21" fill="hold">
                      <p:stCondLst>
                        <p:cond delay="0"/>
                      </p:stCondLst>
                      <p:childTnLst>
                        <p:par>
                          <p:cTn id="22" fill="hold">
                            <p:stCondLst>
                              <p:cond delay="0"/>
                            </p:stCondLst>
                            <p:childTnLst>
                              <p:par>
                                <p:cTn id="23" presetID="49" presetClass="exit" presetSubtype="0" accel="100000" fill="hold" nodeType="clickEffect">
                                  <p:stCondLst>
                                    <p:cond delay="0"/>
                                  </p:stCondLst>
                                  <p:childTnLst>
                                    <p:anim calcmode="lin" valueType="num">
                                      <p:cBhvr>
                                        <p:cTn id="24" dur="500"/>
                                        <p:tgtEl>
                                          <p:spTgt spid="15377"/>
                                        </p:tgtEl>
                                        <p:attrNameLst>
                                          <p:attrName>ppt_w</p:attrName>
                                        </p:attrNameLst>
                                      </p:cBhvr>
                                      <p:tavLst>
                                        <p:tav tm="0">
                                          <p:val>
                                            <p:strVal val="ppt_w"/>
                                          </p:val>
                                        </p:tav>
                                        <p:tav tm="100000">
                                          <p:val>
                                            <p:fltVal val="0"/>
                                          </p:val>
                                        </p:tav>
                                      </p:tavLst>
                                    </p:anim>
                                    <p:anim calcmode="lin" valueType="num">
                                      <p:cBhvr>
                                        <p:cTn id="25" dur="500"/>
                                        <p:tgtEl>
                                          <p:spTgt spid="15377"/>
                                        </p:tgtEl>
                                        <p:attrNameLst>
                                          <p:attrName>ppt_h</p:attrName>
                                        </p:attrNameLst>
                                      </p:cBhvr>
                                      <p:tavLst>
                                        <p:tav tm="0">
                                          <p:val>
                                            <p:strVal val="ppt_h"/>
                                          </p:val>
                                        </p:tav>
                                        <p:tav tm="100000">
                                          <p:val>
                                            <p:fltVal val="0"/>
                                          </p:val>
                                        </p:tav>
                                      </p:tavLst>
                                    </p:anim>
                                    <p:anim calcmode="lin" valueType="num">
                                      <p:cBhvr>
                                        <p:cTn id="26" dur="500"/>
                                        <p:tgtEl>
                                          <p:spTgt spid="15377"/>
                                        </p:tgtEl>
                                        <p:attrNameLst>
                                          <p:attrName>style.rotation</p:attrName>
                                        </p:attrNameLst>
                                      </p:cBhvr>
                                      <p:tavLst>
                                        <p:tav tm="0">
                                          <p:val>
                                            <p:fltVal val="0"/>
                                          </p:val>
                                        </p:tav>
                                        <p:tav tm="100000">
                                          <p:val>
                                            <p:fltVal val="360"/>
                                          </p:val>
                                        </p:tav>
                                      </p:tavLst>
                                    </p:anim>
                                    <p:animEffect transition="out" filter="fade">
                                      <p:cBhvr>
                                        <p:cTn id="27" dur="500"/>
                                        <p:tgtEl>
                                          <p:spTgt spid="15377"/>
                                        </p:tgtEl>
                                      </p:cBhvr>
                                    </p:animEffect>
                                    <p:set>
                                      <p:cBhvr>
                                        <p:cTn id="28" dur="1" fill="hold">
                                          <p:stCondLst>
                                            <p:cond delay="499"/>
                                          </p:stCondLst>
                                        </p:cTn>
                                        <p:tgtEl>
                                          <p:spTgt spid="15377"/>
                                        </p:tgtEl>
                                        <p:attrNameLst>
                                          <p:attrName>style.visibility</p:attrName>
                                        </p:attrNameLst>
                                      </p:cBhvr>
                                      <p:to>
                                        <p:strVal val="hidden"/>
                                      </p:to>
                                    </p:set>
                                  </p:childTnLst>
                                </p:cTn>
                              </p:par>
                            </p:childTnLst>
                          </p:cTn>
                        </p:par>
                      </p:childTnLst>
                    </p:cTn>
                  </p:par>
                </p:childTnLst>
              </p:cTn>
              <p:nextCondLst>
                <p:cond evt="onClick" delay="0">
                  <p:tgtEl>
                    <p:spTgt spid="15377"/>
                  </p:tgtEl>
                </p:cond>
              </p:nextCondLst>
            </p:seq>
            <p:seq concurrent="1" nextAc="seek">
              <p:cTn id="29" restart="whenNotActive" fill="hold" evtFilter="cancelBubble" nodeType="interactiveSeq">
                <p:stCondLst>
                  <p:cond evt="onClick" delay="0">
                    <p:tgtEl>
                      <p:spTgt spid="15378"/>
                    </p:tgtEl>
                  </p:cond>
                </p:stCondLst>
                <p:endSync evt="end" delay="0">
                  <p:rtn val="all"/>
                </p:endSync>
                <p:childTnLst>
                  <p:par>
                    <p:cTn id="30" fill="hold">
                      <p:stCondLst>
                        <p:cond delay="0"/>
                      </p:stCondLst>
                      <p:childTnLst>
                        <p:par>
                          <p:cTn id="31" fill="hold">
                            <p:stCondLst>
                              <p:cond delay="0"/>
                            </p:stCondLst>
                            <p:childTnLst>
                              <p:par>
                                <p:cTn id="32" presetID="49" presetClass="exit" presetSubtype="0" accel="100000" fill="hold" nodeType="clickEffect">
                                  <p:stCondLst>
                                    <p:cond delay="0"/>
                                  </p:stCondLst>
                                  <p:childTnLst>
                                    <p:anim calcmode="lin" valueType="num">
                                      <p:cBhvr>
                                        <p:cTn id="33" dur="500"/>
                                        <p:tgtEl>
                                          <p:spTgt spid="15378"/>
                                        </p:tgtEl>
                                        <p:attrNameLst>
                                          <p:attrName>ppt_w</p:attrName>
                                        </p:attrNameLst>
                                      </p:cBhvr>
                                      <p:tavLst>
                                        <p:tav tm="0">
                                          <p:val>
                                            <p:strVal val="ppt_w"/>
                                          </p:val>
                                        </p:tav>
                                        <p:tav tm="100000">
                                          <p:val>
                                            <p:fltVal val="0"/>
                                          </p:val>
                                        </p:tav>
                                      </p:tavLst>
                                    </p:anim>
                                    <p:anim calcmode="lin" valueType="num">
                                      <p:cBhvr>
                                        <p:cTn id="34" dur="500"/>
                                        <p:tgtEl>
                                          <p:spTgt spid="15378"/>
                                        </p:tgtEl>
                                        <p:attrNameLst>
                                          <p:attrName>ppt_h</p:attrName>
                                        </p:attrNameLst>
                                      </p:cBhvr>
                                      <p:tavLst>
                                        <p:tav tm="0">
                                          <p:val>
                                            <p:strVal val="ppt_h"/>
                                          </p:val>
                                        </p:tav>
                                        <p:tav tm="100000">
                                          <p:val>
                                            <p:fltVal val="0"/>
                                          </p:val>
                                        </p:tav>
                                      </p:tavLst>
                                    </p:anim>
                                    <p:anim calcmode="lin" valueType="num">
                                      <p:cBhvr>
                                        <p:cTn id="35" dur="500"/>
                                        <p:tgtEl>
                                          <p:spTgt spid="15378"/>
                                        </p:tgtEl>
                                        <p:attrNameLst>
                                          <p:attrName>style.rotation</p:attrName>
                                        </p:attrNameLst>
                                      </p:cBhvr>
                                      <p:tavLst>
                                        <p:tav tm="0">
                                          <p:val>
                                            <p:fltVal val="0"/>
                                          </p:val>
                                        </p:tav>
                                        <p:tav tm="100000">
                                          <p:val>
                                            <p:fltVal val="360"/>
                                          </p:val>
                                        </p:tav>
                                      </p:tavLst>
                                    </p:anim>
                                    <p:animEffect transition="out" filter="fade">
                                      <p:cBhvr>
                                        <p:cTn id="36" dur="500"/>
                                        <p:tgtEl>
                                          <p:spTgt spid="15378"/>
                                        </p:tgtEl>
                                      </p:cBhvr>
                                    </p:animEffect>
                                    <p:set>
                                      <p:cBhvr>
                                        <p:cTn id="37" dur="1" fill="hold">
                                          <p:stCondLst>
                                            <p:cond delay="499"/>
                                          </p:stCondLst>
                                        </p:cTn>
                                        <p:tgtEl>
                                          <p:spTgt spid="15378"/>
                                        </p:tgtEl>
                                        <p:attrNameLst>
                                          <p:attrName>style.visibility</p:attrName>
                                        </p:attrNameLst>
                                      </p:cBhvr>
                                      <p:to>
                                        <p:strVal val="hidden"/>
                                      </p:to>
                                    </p:set>
                                  </p:childTnLst>
                                </p:cTn>
                              </p:par>
                            </p:childTnLst>
                          </p:cTn>
                        </p:par>
                      </p:childTnLst>
                    </p:cTn>
                  </p:par>
                </p:childTnLst>
              </p:cTn>
              <p:nextCondLst>
                <p:cond evt="onClick" delay="0">
                  <p:tgtEl>
                    <p:spTgt spid="15378"/>
                  </p:tgtEl>
                </p:cond>
              </p:nextCondLst>
            </p:seq>
            <p:seq concurrent="1" nextAc="seek">
              <p:cTn id="38" restart="whenNotActive" fill="hold" evtFilter="cancelBubble" nodeType="interactiveSeq">
                <p:stCondLst>
                  <p:cond evt="onClick" delay="0">
                    <p:tgtEl>
                      <p:spTgt spid="15379"/>
                    </p:tgtEl>
                  </p:cond>
                </p:stCondLst>
                <p:endSync evt="end" delay="0">
                  <p:rtn val="all"/>
                </p:endSync>
                <p:childTnLst>
                  <p:par>
                    <p:cTn id="39" fill="hold">
                      <p:stCondLst>
                        <p:cond delay="0"/>
                      </p:stCondLst>
                      <p:childTnLst>
                        <p:par>
                          <p:cTn id="40" fill="hold">
                            <p:stCondLst>
                              <p:cond delay="0"/>
                            </p:stCondLst>
                            <p:childTnLst>
                              <p:par>
                                <p:cTn id="41" presetID="49" presetClass="exit" presetSubtype="0" accel="100000" fill="hold" nodeType="clickEffect">
                                  <p:stCondLst>
                                    <p:cond delay="0"/>
                                  </p:stCondLst>
                                  <p:childTnLst>
                                    <p:anim calcmode="lin" valueType="num">
                                      <p:cBhvr>
                                        <p:cTn id="42" dur="500"/>
                                        <p:tgtEl>
                                          <p:spTgt spid="15379"/>
                                        </p:tgtEl>
                                        <p:attrNameLst>
                                          <p:attrName>ppt_w</p:attrName>
                                        </p:attrNameLst>
                                      </p:cBhvr>
                                      <p:tavLst>
                                        <p:tav tm="0">
                                          <p:val>
                                            <p:strVal val="ppt_w"/>
                                          </p:val>
                                        </p:tav>
                                        <p:tav tm="100000">
                                          <p:val>
                                            <p:fltVal val="0"/>
                                          </p:val>
                                        </p:tav>
                                      </p:tavLst>
                                    </p:anim>
                                    <p:anim calcmode="lin" valueType="num">
                                      <p:cBhvr>
                                        <p:cTn id="43" dur="500"/>
                                        <p:tgtEl>
                                          <p:spTgt spid="15379"/>
                                        </p:tgtEl>
                                        <p:attrNameLst>
                                          <p:attrName>ppt_h</p:attrName>
                                        </p:attrNameLst>
                                      </p:cBhvr>
                                      <p:tavLst>
                                        <p:tav tm="0">
                                          <p:val>
                                            <p:strVal val="ppt_h"/>
                                          </p:val>
                                        </p:tav>
                                        <p:tav tm="100000">
                                          <p:val>
                                            <p:fltVal val="0"/>
                                          </p:val>
                                        </p:tav>
                                      </p:tavLst>
                                    </p:anim>
                                    <p:anim calcmode="lin" valueType="num">
                                      <p:cBhvr>
                                        <p:cTn id="44" dur="500"/>
                                        <p:tgtEl>
                                          <p:spTgt spid="15379"/>
                                        </p:tgtEl>
                                        <p:attrNameLst>
                                          <p:attrName>style.rotation</p:attrName>
                                        </p:attrNameLst>
                                      </p:cBhvr>
                                      <p:tavLst>
                                        <p:tav tm="0">
                                          <p:val>
                                            <p:fltVal val="0"/>
                                          </p:val>
                                        </p:tav>
                                        <p:tav tm="100000">
                                          <p:val>
                                            <p:fltVal val="360"/>
                                          </p:val>
                                        </p:tav>
                                      </p:tavLst>
                                    </p:anim>
                                    <p:animEffect transition="out" filter="fade">
                                      <p:cBhvr>
                                        <p:cTn id="45" dur="500"/>
                                        <p:tgtEl>
                                          <p:spTgt spid="15379"/>
                                        </p:tgtEl>
                                      </p:cBhvr>
                                    </p:animEffect>
                                    <p:set>
                                      <p:cBhvr>
                                        <p:cTn id="46" dur="1" fill="hold">
                                          <p:stCondLst>
                                            <p:cond delay="499"/>
                                          </p:stCondLst>
                                        </p:cTn>
                                        <p:tgtEl>
                                          <p:spTgt spid="15379"/>
                                        </p:tgtEl>
                                        <p:attrNameLst>
                                          <p:attrName>style.visibility</p:attrName>
                                        </p:attrNameLst>
                                      </p:cBhvr>
                                      <p:to>
                                        <p:strVal val="hidden"/>
                                      </p:to>
                                    </p:set>
                                  </p:childTnLst>
                                </p:cTn>
                              </p:par>
                            </p:childTnLst>
                          </p:cTn>
                        </p:par>
                      </p:childTnLst>
                    </p:cTn>
                  </p:par>
                </p:childTnLst>
              </p:cTn>
              <p:nextCondLst>
                <p:cond evt="onClick" delay="0">
                  <p:tgtEl>
                    <p:spTgt spid="15379"/>
                  </p:tgtEl>
                </p:cond>
              </p:nextCondLst>
            </p:seq>
            <p:seq concurrent="1" nextAc="seek">
              <p:cTn id="47" restart="whenNotActive" fill="hold" evtFilter="cancelBubble" nodeType="interactiveSeq">
                <p:stCondLst>
                  <p:cond evt="onClick" delay="0">
                    <p:tgtEl>
                      <p:spTgt spid="15375"/>
                    </p:tgtEl>
                  </p:cond>
                </p:stCondLst>
                <p:endSync evt="end" delay="0">
                  <p:rtn val="all"/>
                </p:endSync>
                <p:childTnLst>
                  <p:par>
                    <p:cTn id="48" fill="hold">
                      <p:stCondLst>
                        <p:cond delay="0"/>
                      </p:stCondLst>
                      <p:childTnLst>
                        <p:par>
                          <p:cTn id="49" fill="hold">
                            <p:stCondLst>
                              <p:cond delay="0"/>
                            </p:stCondLst>
                            <p:childTnLst>
                              <p:par>
                                <p:cTn id="50" presetID="49" presetClass="exit" presetSubtype="0" accel="100000" fill="hold" nodeType="clickEffect">
                                  <p:stCondLst>
                                    <p:cond delay="0"/>
                                  </p:stCondLst>
                                  <p:childTnLst>
                                    <p:anim calcmode="lin" valueType="num">
                                      <p:cBhvr>
                                        <p:cTn id="51" dur="500"/>
                                        <p:tgtEl>
                                          <p:spTgt spid="15375"/>
                                        </p:tgtEl>
                                        <p:attrNameLst>
                                          <p:attrName>ppt_w</p:attrName>
                                        </p:attrNameLst>
                                      </p:cBhvr>
                                      <p:tavLst>
                                        <p:tav tm="0">
                                          <p:val>
                                            <p:strVal val="ppt_w"/>
                                          </p:val>
                                        </p:tav>
                                        <p:tav tm="100000">
                                          <p:val>
                                            <p:fltVal val="0"/>
                                          </p:val>
                                        </p:tav>
                                      </p:tavLst>
                                    </p:anim>
                                    <p:anim calcmode="lin" valueType="num">
                                      <p:cBhvr>
                                        <p:cTn id="52" dur="500"/>
                                        <p:tgtEl>
                                          <p:spTgt spid="15375"/>
                                        </p:tgtEl>
                                        <p:attrNameLst>
                                          <p:attrName>ppt_h</p:attrName>
                                        </p:attrNameLst>
                                      </p:cBhvr>
                                      <p:tavLst>
                                        <p:tav tm="0">
                                          <p:val>
                                            <p:strVal val="ppt_h"/>
                                          </p:val>
                                        </p:tav>
                                        <p:tav tm="100000">
                                          <p:val>
                                            <p:fltVal val="0"/>
                                          </p:val>
                                        </p:tav>
                                      </p:tavLst>
                                    </p:anim>
                                    <p:anim calcmode="lin" valueType="num">
                                      <p:cBhvr>
                                        <p:cTn id="53" dur="500"/>
                                        <p:tgtEl>
                                          <p:spTgt spid="15375"/>
                                        </p:tgtEl>
                                        <p:attrNameLst>
                                          <p:attrName>style.rotation</p:attrName>
                                        </p:attrNameLst>
                                      </p:cBhvr>
                                      <p:tavLst>
                                        <p:tav tm="0">
                                          <p:val>
                                            <p:fltVal val="0"/>
                                          </p:val>
                                        </p:tav>
                                        <p:tav tm="100000">
                                          <p:val>
                                            <p:fltVal val="360"/>
                                          </p:val>
                                        </p:tav>
                                      </p:tavLst>
                                    </p:anim>
                                    <p:animEffect transition="out" filter="fade">
                                      <p:cBhvr>
                                        <p:cTn id="54" dur="500"/>
                                        <p:tgtEl>
                                          <p:spTgt spid="15375"/>
                                        </p:tgtEl>
                                      </p:cBhvr>
                                    </p:animEffect>
                                    <p:set>
                                      <p:cBhvr>
                                        <p:cTn id="55" dur="1" fill="hold">
                                          <p:stCondLst>
                                            <p:cond delay="499"/>
                                          </p:stCondLst>
                                        </p:cTn>
                                        <p:tgtEl>
                                          <p:spTgt spid="15375"/>
                                        </p:tgtEl>
                                        <p:attrNameLst>
                                          <p:attrName>style.visibility</p:attrName>
                                        </p:attrNameLst>
                                      </p:cBhvr>
                                      <p:to>
                                        <p:strVal val="hidden"/>
                                      </p:to>
                                    </p:set>
                                  </p:childTnLst>
                                </p:cTn>
                              </p:par>
                            </p:childTnLst>
                          </p:cTn>
                        </p:par>
                      </p:childTnLst>
                    </p:cTn>
                  </p:par>
                </p:childTnLst>
              </p:cTn>
              <p:nextCondLst>
                <p:cond evt="onClick" delay="0">
                  <p:tgtEl>
                    <p:spTgt spid="15375"/>
                  </p:tgtEl>
                </p:cond>
              </p:nextCondLst>
            </p:seq>
            <p:seq concurrent="1" nextAc="seek">
              <p:cTn id="56" restart="whenNotActive" fill="hold" evtFilter="cancelBubble" nodeType="interactiveSeq">
                <p:stCondLst>
                  <p:cond evt="onClick" delay="0">
                    <p:tgtEl>
                      <p:spTgt spid="15383"/>
                    </p:tgtEl>
                  </p:cond>
                </p:stCondLst>
                <p:endSync evt="end" delay="0">
                  <p:rtn val="all"/>
                </p:endSync>
                <p:childTnLst>
                  <p:par>
                    <p:cTn id="57" fill="hold">
                      <p:stCondLst>
                        <p:cond delay="0"/>
                      </p:stCondLst>
                      <p:childTnLst>
                        <p:par>
                          <p:cTn id="58" fill="hold">
                            <p:stCondLst>
                              <p:cond delay="0"/>
                            </p:stCondLst>
                            <p:childTnLst>
                              <p:par>
                                <p:cTn id="59" presetID="49" presetClass="exit" presetSubtype="0" accel="100000" fill="hold" nodeType="clickEffect">
                                  <p:stCondLst>
                                    <p:cond delay="0"/>
                                  </p:stCondLst>
                                  <p:childTnLst>
                                    <p:anim calcmode="lin" valueType="num">
                                      <p:cBhvr>
                                        <p:cTn id="60" dur="500"/>
                                        <p:tgtEl>
                                          <p:spTgt spid="15383"/>
                                        </p:tgtEl>
                                        <p:attrNameLst>
                                          <p:attrName>ppt_w</p:attrName>
                                        </p:attrNameLst>
                                      </p:cBhvr>
                                      <p:tavLst>
                                        <p:tav tm="0">
                                          <p:val>
                                            <p:strVal val="ppt_w"/>
                                          </p:val>
                                        </p:tav>
                                        <p:tav tm="100000">
                                          <p:val>
                                            <p:fltVal val="0"/>
                                          </p:val>
                                        </p:tav>
                                      </p:tavLst>
                                    </p:anim>
                                    <p:anim calcmode="lin" valueType="num">
                                      <p:cBhvr>
                                        <p:cTn id="61" dur="500"/>
                                        <p:tgtEl>
                                          <p:spTgt spid="15383"/>
                                        </p:tgtEl>
                                        <p:attrNameLst>
                                          <p:attrName>ppt_h</p:attrName>
                                        </p:attrNameLst>
                                      </p:cBhvr>
                                      <p:tavLst>
                                        <p:tav tm="0">
                                          <p:val>
                                            <p:strVal val="ppt_h"/>
                                          </p:val>
                                        </p:tav>
                                        <p:tav tm="100000">
                                          <p:val>
                                            <p:fltVal val="0"/>
                                          </p:val>
                                        </p:tav>
                                      </p:tavLst>
                                    </p:anim>
                                    <p:anim calcmode="lin" valueType="num">
                                      <p:cBhvr>
                                        <p:cTn id="62" dur="500"/>
                                        <p:tgtEl>
                                          <p:spTgt spid="15383"/>
                                        </p:tgtEl>
                                        <p:attrNameLst>
                                          <p:attrName>style.rotation</p:attrName>
                                        </p:attrNameLst>
                                      </p:cBhvr>
                                      <p:tavLst>
                                        <p:tav tm="0">
                                          <p:val>
                                            <p:fltVal val="0"/>
                                          </p:val>
                                        </p:tav>
                                        <p:tav tm="100000">
                                          <p:val>
                                            <p:fltVal val="360"/>
                                          </p:val>
                                        </p:tav>
                                      </p:tavLst>
                                    </p:anim>
                                    <p:animEffect transition="out" filter="fade">
                                      <p:cBhvr>
                                        <p:cTn id="63" dur="500"/>
                                        <p:tgtEl>
                                          <p:spTgt spid="15383"/>
                                        </p:tgtEl>
                                      </p:cBhvr>
                                    </p:animEffect>
                                    <p:set>
                                      <p:cBhvr>
                                        <p:cTn id="64" dur="1" fill="hold">
                                          <p:stCondLst>
                                            <p:cond delay="499"/>
                                          </p:stCondLst>
                                        </p:cTn>
                                        <p:tgtEl>
                                          <p:spTgt spid="15383"/>
                                        </p:tgtEl>
                                        <p:attrNameLst>
                                          <p:attrName>style.visibility</p:attrName>
                                        </p:attrNameLst>
                                      </p:cBhvr>
                                      <p:to>
                                        <p:strVal val="hidden"/>
                                      </p:to>
                                    </p:set>
                                  </p:childTnLst>
                                </p:cTn>
                              </p:par>
                            </p:childTnLst>
                          </p:cTn>
                        </p:par>
                      </p:childTnLst>
                    </p:cTn>
                  </p:par>
                </p:childTnLst>
              </p:cTn>
              <p:nextCondLst>
                <p:cond evt="onClick" delay="0">
                  <p:tgtEl>
                    <p:spTgt spid="15383"/>
                  </p:tgtEl>
                </p:cond>
              </p:nextCondLst>
            </p:seq>
            <p:seq concurrent="1" nextAc="seek">
              <p:cTn id="65" restart="whenNotActive" fill="hold" evtFilter="cancelBubble" nodeType="interactiveSeq">
                <p:stCondLst>
                  <p:cond evt="onClick" delay="0">
                    <p:tgtEl>
                      <p:spTgt spid="15384"/>
                    </p:tgtEl>
                  </p:cond>
                </p:stCondLst>
                <p:endSync evt="end" delay="0">
                  <p:rtn val="all"/>
                </p:endSync>
                <p:childTnLst>
                  <p:par>
                    <p:cTn id="66" fill="hold">
                      <p:stCondLst>
                        <p:cond delay="0"/>
                      </p:stCondLst>
                      <p:childTnLst>
                        <p:par>
                          <p:cTn id="67" fill="hold">
                            <p:stCondLst>
                              <p:cond delay="0"/>
                            </p:stCondLst>
                            <p:childTnLst>
                              <p:par>
                                <p:cTn id="68" presetID="49" presetClass="exit" presetSubtype="0" accel="100000" fill="hold" nodeType="clickEffect">
                                  <p:stCondLst>
                                    <p:cond delay="0"/>
                                  </p:stCondLst>
                                  <p:childTnLst>
                                    <p:anim calcmode="lin" valueType="num">
                                      <p:cBhvr>
                                        <p:cTn id="69" dur="500"/>
                                        <p:tgtEl>
                                          <p:spTgt spid="15384"/>
                                        </p:tgtEl>
                                        <p:attrNameLst>
                                          <p:attrName>ppt_w</p:attrName>
                                        </p:attrNameLst>
                                      </p:cBhvr>
                                      <p:tavLst>
                                        <p:tav tm="0">
                                          <p:val>
                                            <p:strVal val="ppt_w"/>
                                          </p:val>
                                        </p:tav>
                                        <p:tav tm="100000">
                                          <p:val>
                                            <p:fltVal val="0"/>
                                          </p:val>
                                        </p:tav>
                                      </p:tavLst>
                                    </p:anim>
                                    <p:anim calcmode="lin" valueType="num">
                                      <p:cBhvr>
                                        <p:cTn id="70" dur="500"/>
                                        <p:tgtEl>
                                          <p:spTgt spid="15384"/>
                                        </p:tgtEl>
                                        <p:attrNameLst>
                                          <p:attrName>ppt_h</p:attrName>
                                        </p:attrNameLst>
                                      </p:cBhvr>
                                      <p:tavLst>
                                        <p:tav tm="0">
                                          <p:val>
                                            <p:strVal val="ppt_h"/>
                                          </p:val>
                                        </p:tav>
                                        <p:tav tm="100000">
                                          <p:val>
                                            <p:fltVal val="0"/>
                                          </p:val>
                                        </p:tav>
                                      </p:tavLst>
                                    </p:anim>
                                    <p:anim calcmode="lin" valueType="num">
                                      <p:cBhvr>
                                        <p:cTn id="71" dur="500"/>
                                        <p:tgtEl>
                                          <p:spTgt spid="15384"/>
                                        </p:tgtEl>
                                        <p:attrNameLst>
                                          <p:attrName>style.rotation</p:attrName>
                                        </p:attrNameLst>
                                      </p:cBhvr>
                                      <p:tavLst>
                                        <p:tav tm="0">
                                          <p:val>
                                            <p:fltVal val="0"/>
                                          </p:val>
                                        </p:tav>
                                        <p:tav tm="100000">
                                          <p:val>
                                            <p:fltVal val="360"/>
                                          </p:val>
                                        </p:tav>
                                      </p:tavLst>
                                    </p:anim>
                                    <p:animEffect transition="out" filter="fade">
                                      <p:cBhvr>
                                        <p:cTn id="72" dur="500"/>
                                        <p:tgtEl>
                                          <p:spTgt spid="15384"/>
                                        </p:tgtEl>
                                      </p:cBhvr>
                                    </p:animEffect>
                                    <p:set>
                                      <p:cBhvr>
                                        <p:cTn id="73" dur="1" fill="hold">
                                          <p:stCondLst>
                                            <p:cond delay="499"/>
                                          </p:stCondLst>
                                        </p:cTn>
                                        <p:tgtEl>
                                          <p:spTgt spid="15384"/>
                                        </p:tgtEl>
                                        <p:attrNameLst>
                                          <p:attrName>style.visibility</p:attrName>
                                        </p:attrNameLst>
                                      </p:cBhvr>
                                      <p:to>
                                        <p:strVal val="hidden"/>
                                      </p:to>
                                    </p:set>
                                  </p:childTnLst>
                                </p:cTn>
                              </p:par>
                            </p:childTnLst>
                          </p:cTn>
                        </p:par>
                      </p:childTnLst>
                    </p:cTn>
                  </p:par>
                </p:childTnLst>
              </p:cTn>
              <p:nextCondLst>
                <p:cond evt="onClick" delay="0">
                  <p:tgtEl>
                    <p:spTgt spid="15384"/>
                  </p:tgtEl>
                </p:cond>
              </p:nextCondLst>
            </p:seq>
            <p:seq concurrent="1" nextAc="seek">
              <p:cTn id="74" restart="whenNotActive" fill="hold" evtFilter="cancelBubble" nodeType="interactiveSeq">
                <p:stCondLst>
                  <p:cond evt="onClick" delay="0">
                    <p:tgtEl>
                      <p:spTgt spid="15385"/>
                    </p:tgtEl>
                  </p:cond>
                </p:stCondLst>
                <p:endSync evt="end" delay="0">
                  <p:rtn val="all"/>
                </p:endSync>
                <p:childTnLst>
                  <p:par>
                    <p:cTn id="75" fill="hold">
                      <p:stCondLst>
                        <p:cond delay="0"/>
                      </p:stCondLst>
                      <p:childTnLst>
                        <p:par>
                          <p:cTn id="76" fill="hold">
                            <p:stCondLst>
                              <p:cond delay="0"/>
                            </p:stCondLst>
                            <p:childTnLst>
                              <p:par>
                                <p:cTn id="77" presetID="49" presetClass="exit" presetSubtype="0" accel="100000" fill="hold" nodeType="clickEffect">
                                  <p:stCondLst>
                                    <p:cond delay="0"/>
                                  </p:stCondLst>
                                  <p:childTnLst>
                                    <p:anim calcmode="lin" valueType="num">
                                      <p:cBhvr>
                                        <p:cTn id="78" dur="500"/>
                                        <p:tgtEl>
                                          <p:spTgt spid="15385"/>
                                        </p:tgtEl>
                                        <p:attrNameLst>
                                          <p:attrName>ppt_w</p:attrName>
                                        </p:attrNameLst>
                                      </p:cBhvr>
                                      <p:tavLst>
                                        <p:tav tm="0">
                                          <p:val>
                                            <p:strVal val="ppt_w"/>
                                          </p:val>
                                        </p:tav>
                                        <p:tav tm="100000">
                                          <p:val>
                                            <p:fltVal val="0"/>
                                          </p:val>
                                        </p:tav>
                                      </p:tavLst>
                                    </p:anim>
                                    <p:anim calcmode="lin" valueType="num">
                                      <p:cBhvr>
                                        <p:cTn id="79" dur="500"/>
                                        <p:tgtEl>
                                          <p:spTgt spid="15385"/>
                                        </p:tgtEl>
                                        <p:attrNameLst>
                                          <p:attrName>ppt_h</p:attrName>
                                        </p:attrNameLst>
                                      </p:cBhvr>
                                      <p:tavLst>
                                        <p:tav tm="0">
                                          <p:val>
                                            <p:strVal val="ppt_h"/>
                                          </p:val>
                                        </p:tav>
                                        <p:tav tm="100000">
                                          <p:val>
                                            <p:fltVal val="0"/>
                                          </p:val>
                                        </p:tav>
                                      </p:tavLst>
                                    </p:anim>
                                    <p:anim calcmode="lin" valueType="num">
                                      <p:cBhvr>
                                        <p:cTn id="80" dur="500"/>
                                        <p:tgtEl>
                                          <p:spTgt spid="15385"/>
                                        </p:tgtEl>
                                        <p:attrNameLst>
                                          <p:attrName>style.rotation</p:attrName>
                                        </p:attrNameLst>
                                      </p:cBhvr>
                                      <p:tavLst>
                                        <p:tav tm="0">
                                          <p:val>
                                            <p:fltVal val="0"/>
                                          </p:val>
                                        </p:tav>
                                        <p:tav tm="100000">
                                          <p:val>
                                            <p:fltVal val="360"/>
                                          </p:val>
                                        </p:tav>
                                      </p:tavLst>
                                    </p:anim>
                                    <p:animEffect transition="out" filter="fade">
                                      <p:cBhvr>
                                        <p:cTn id="81" dur="500"/>
                                        <p:tgtEl>
                                          <p:spTgt spid="15385"/>
                                        </p:tgtEl>
                                      </p:cBhvr>
                                    </p:animEffect>
                                    <p:set>
                                      <p:cBhvr>
                                        <p:cTn id="82" dur="1" fill="hold">
                                          <p:stCondLst>
                                            <p:cond delay="499"/>
                                          </p:stCondLst>
                                        </p:cTn>
                                        <p:tgtEl>
                                          <p:spTgt spid="15385"/>
                                        </p:tgtEl>
                                        <p:attrNameLst>
                                          <p:attrName>style.visibility</p:attrName>
                                        </p:attrNameLst>
                                      </p:cBhvr>
                                      <p:to>
                                        <p:strVal val="hidden"/>
                                      </p:to>
                                    </p:set>
                                  </p:childTnLst>
                                </p:cTn>
                              </p:par>
                            </p:childTnLst>
                          </p:cTn>
                        </p:par>
                      </p:childTnLst>
                    </p:cTn>
                  </p:par>
                </p:childTnLst>
              </p:cTn>
              <p:nextCondLst>
                <p:cond evt="onClick" delay="0">
                  <p:tgtEl>
                    <p:spTgt spid="15385"/>
                  </p:tgtEl>
                </p:cond>
              </p:nextCondLst>
            </p:seq>
            <p:seq concurrent="1" nextAc="seek">
              <p:cTn id="83" restart="whenNotActive" fill="hold" evtFilter="cancelBubble" nodeType="interactiveSeq">
                <p:stCondLst>
                  <p:cond evt="onClick" delay="0">
                    <p:tgtEl>
                      <p:spTgt spid="15386"/>
                    </p:tgtEl>
                  </p:cond>
                </p:stCondLst>
                <p:endSync evt="end" delay="0">
                  <p:rtn val="all"/>
                </p:endSync>
                <p:childTnLst>
                  <p:par>
                    <p:cTn id="84" fill="hold">
                      <p:stCondLst>
                        <p:cond delay="0"/>
                      </p:stCondLst>
                      <p:childTnLst>
                        <p:par>
                          <p:cTn id="85" fill="hold">
                            <p:stCondLst>
                              <p:cond delay="0"/>
                            </p:stCondLst>
                            <p:childTnLst>
                              <p:par>
                                <p:cTn id="86" presetID="49" presetClass="exit" presetSubtype="0" accel="100000" fill="hold" nodeType="clickEffect">
                                  <p:stCondLst>
                                    <p:cond delay="0"/>
                                  </p:stCondLst>
                                  <p:childTnLst>
                                    <p:anim calcmode="lin" valueType="num">
                                      <p:cBhvr>
                                        <p:cTn id="87" dur="500"/>
                                        <p:tgtEl>
                                          <p:spTgt spid="15386"/>
                                        </p:tgtEl>
                                        <p:attrNameLst>
                                          <p:attrName>ppt_w</p:attrName>
                                        </p:attrNameLst>
                                      </p:cBhvr>
                                      <p:tavLst>
                                        <p:tav tm="0">
                                          <p:val>
                                            <p:strVal val="ppt_w"/>
                                          </p:val>
                                        </p:tav>
                                        <p:tav tm="100000">
                                          <p:val>
                                            <p:fltVal val="0"/>
                                          </p:val>
                                        </p:tav>
                                      </p:tavLst>
                                    </p:anim>
                                    <p:anim calcmode="lin" valueType="num">
                                      <p:cBhvr>
                                        <p:cTn id="88" dur="500"/>
                                        <p:tgtEl>
                                          <p:spTgt spid="15386"/>
                                        </p:tgtEl>
                                        <p:attrNameLst>
                                          <p:attrName>ppt_h</p:attrName>
                                        </p:attrNameLst>
                                      </p:cBhvr>
                                      <p:tavLst>
                                        <p:tav tm="0">
                                          <p:val>
                                            <p:strVal val="ppt_h"/>
                                          </p:val>
                                        </p:tav>
                                        <p:tav tm="100000">
                                          <p:val>
                                            <p:fltVal val="0"/>
                                          </p:val>
                                        </p:tav>
                                      </p:tavLst>
                                    </p:anim>
                                    <p:anim calcmode="lin" valueType="num">
                                      <p:cBhvr>
                                        <p:cTn id="89" dur="500"/>
                                        <p:tgtEl>
                                          <p:spTgt spid="15386"/>
                                        </p:tgtEl>
                                        <p:attrNameLst>
                                          <p:attrName>style.rotation</p:attrName>
                                        </p:attrNameLst>
                                      </p:cBhvr>
                                      <p:tavLst>
                                        <p:tav tm="0">
                                          <p:val>
                                            <p:fltVal val="0"/>
                                          </p:val>
                                        </p:tav>
                                        <p:tav tm="100000">
                                          <p:val>
                                            <p:fltVal val="360"/>
                                          </p:val>
                                        </p:tav>
                                      </p:tavLst>
                                    </p:anim>
                                    <p:animEffect transition="out" filter="fade">
                                      <p:cBhvr>
                                        <p:cTn id="90" dur="500"/>
                                        <p:tgtEl>
                                          <p:spTgt spid="15386"/>
                                        </p:tgtEl>
                                      </p:cBhvr>
                                    </p:animEffect>
                                    <p:set>
                                      <p:cBhvr>
                                        <p:cTn id="91" dur="1" fill="hold">
                                          <p:stCondLst>
                                            <p:cond delay="499"/>
                                          </p:stCondLst>
                                        </p:cTn>
                                        <p:tgtEl>
                                          <p:spTgt spid="15386"/>
                                        </p:tgtEl>
                                        <p:attrNameLst>
                                          <p:attrName>style.visibility</p:attrName>
                                        </p:attrNameLst>
                                      </p:cBhvr>
                                      <p:to>
                                        <p:strVal val="hidden"/>
                                      </p:to>
                                    </p:set>
                                  </p:childTnLst>
                                </p:cTn>
                              </p:par>
                            </p:childTnLst>
                          </p:cTn>
                        </p:par>
                      </p:childTnLst>
                    </p:cTn>
                  </p:par>
                </p:childTnLst>
              </p:cTn>
              <p:nextCondLst>
                <p:cond evt="onClick" delay="0">
                  <p:tgtEl>
                    <p:spTgt spid="15386"/>
                  </p:tgtEl>
                </p:cond>
              </p:nextCondLst>
            </p:seq>
            <p:seq concurrent="1" nextAc="seek">
              <p:cTn id="92" restart="whenNotActive" fill="hold" evtFilter="cancelBubble" nodeType="interactiveSeq">
                <p:stCondLst>
                  <p:cond evt="onClick" delay="0">
                    <p:tgtEl>
                      <p:spTgt spid="15387"/>
                    </p:tgtEl>
                  </p:cond>
                </p:stCondLst>
                <p:endSync evt="end" delay="0">
                  <p:rtn val="all"/>
                </p:endSync>
                <p:childTnLst>
                  <p:par>
                    <p:cTn id="93" fill="hold">
                      <p:stCondLst>
                        <p:cond delay="0"/>
                      </p:stCondLst>
                      <p:childTnLst>
                        <p:par>
                          <p:cTn id="94" fill="hold">
                            <p:stCondLst>
                              <p:cond delay="0"/>
                            </p:stCondLst>
                            <p:childTnLst>
                              <p:par>
                                <p:cTn id="95" presetID="49" presetClass="exit" presetSubtype="0" accel="100000" fill="hold" nodeType="clickEffect">
                                  <p:stCondLst>
                                    <p:cond delay="0"/>
                                  </p:stCondLst>
                                  <p:childTnLst>
                                    <p:anim calcmode="lin" valueType="num">
                                      <p:cBhvr>
                                        <p:cTn id="96" dur="500"/>
                                        <p:tgtEl>
                                          <p:spTgt spid="15387"/>
                                        </p:tgtEl>
                                        <p:attrNameLst>
                                          <p:attrName>ppt_w</p:attrName>
                                        </p:attrNameLst>
                                      </p:cBhvr>
                                      <p:tavLst>
                                        <p:tav tm="0">
                                          <p:val>
                                            <p:strVal val="ppt_w"/>
                                          </p:val>
                                        </p:tav>
                                        <p:tav tm="100000">
                                          <p:val>
                                            <p:fltVal val="0"/>
                                          </p:val>
                                        </p:tav>
                                      </p:tavLst>
                                    </p:anim>
                                    <p:anim calcmode="lin" valueType="num">
                                      <p:cBhvr>
                                        <p:cTn id="97" dur="500"/>
                                        <p:tgtEl>
                                          <p:spTgt spid="15387"/>
                                        </p:tgtEl>
                                        <p:attrNameLst>
                                          <p:attrName>ppt_h</p:attrName>
                                        </p:attrNameLst>
                                      </p:cBhvr>
                                      <p:tavLst>
                                        <p:tav tm="0">
                                          <p:val>
                                            <p:strVal val="ppt_h"/>
                                          </p:val>
                                        </p:tav>
                                        <p:tav tm="100000">
                                          <p:val>
                                            <p:fltVal val="0"/>
                                          </p:val>
                                        </p:tav>
                                      </p:tavLst>
                                    </p:anim>
                                    <p:anim calcmode="lin" valueType="num">
                                      <p:cBhvr>
                                        <p:cTn id="98" dur="500"/>
                                        <p:tgtEl>
                                          <p:spTgt spid="15387"/>
                                        </p:tgtEl>
                                        <p:attrNameLst>
                                          <p:attrName>style.rotation</p:attrName>
                                        </p:attrNameLst>
                                      </p:cBhvr>
                                      <p:tavLst>
                                        <p:tav tm="0">
                                          <p:val>
                                            <p:fltVal val="0"/>
                                          </p:val>
                                        </p:tav>
                                        <p:tav tm="100000">
                                          <p:val>
                                            <p:fltVal val="360"/>
                                          </p:val>
                                        </p:tav>
                                      </p:tavLst>
                                    </p:anim>
                                    <p:animEffect transition="out" filter="fade">
                                      <p:cBhvr>
                                        <p:cTn id="99" dur="500"/>
                                        <p:tgtEl>
                                          <p:spTgt spid="15387"/>
                                        </p:tgtEl>
                                      </p:cBhvr>
                                    </p:animEffect>
                                    <p:set>
                                      <p:cBhvr>
                                        <p:cTn id="100" dur="1" fill="hold">
                                          <p:stCondLst>
                                            <p:cond delay="499"/>
                                          </p:stCondLst>
                                        </p:cTn>
                                        <p:tgtEl>
                                          <p:spTgt spid="15387"/>
                                        </p:tgtEl>
                                        <p:attrNameLst>
                                          <p:attrName>style.visibility</p:attrName>
                                        </p:attrNameLst>
                                      </p:cBhvr>
                                      <p:to>
                                        <p:strVal val="hidden"/>
                                      </p:to>
                                    </p:set>
                                  </p:childTnLst>
                                </p:cTn>
                              </p:par>
                            </p:childTnLst>
                          </p:cTn>
                        </p:par>
                      </p:childTnLst>
                    </p:cTn>
                  </p:par>
                </p:childTnLst>
              </p:cTn>
              <p:nextCondLst>
                <p:cond evt="onClick" delay="0">
                  <p:tgtEl>
                    <p:spTgt spid="15387"/>
                  </p:tgtEl>
                </p:cond>
              </p:nextCondLst>
            </p:seq>
            <p:seq concurrent="1" nextAc="seek">
              <p:cTn id="101" restart="whenNotActive" fill="hold" evtFilter="cancelBubble" nodeType="interactiveSeq">
                <p:stCondLst>
                  <p:cond evt="onClick" delay="0">
                    <p:tgtEl>
                      <p:spTgt spid="15388"/>
                    </p:tgtEl>
                  </p:cond>
                </p:stCondLst>
                <p:endSync evt="end" delay="0">
                  <p:rtn val="all"/>
                </p:endSync>
                <p:childTnLst>
                  <p:par>
                    <p:cTn id="102" fill="hold">
                      <p:stCondLst>
                        <p:cond delay="0"/>
                      </p:stCondLst>
                      <p:childTnLst>
                        <p:par>
                          <p:cTn id="103" fill="hold">
                            <p:stCondLst>
                              <p:cond delay="0"/>
                            </p:stCondLst>
                            <p:childTnLst>
                              <p:par>
                                <p:cTn id="104" presetID="49" presetClass="exit" presetSubtype="0" accel="100000" fill="hold" nodeType="clickEffect">
                                  <p:stCondLst>
                                    <p:cond delay="0"/>
                                  </p:stCondLst>
                                  <p:childTnLst>
                                    <p:anim calcmode="lin" valueType="num">
                                      <p:cBhvr>
                                        <p:cTn id="105" dur="500"/>
                                        <p:tgtEl>
                                          <p:spTgt spid="15388"/>
                                        </p:tgtEl>
                                        <p:attrNameLst>
                                          <p:attrName>ppt_w</p:attrName>
                                        </p:attrNameLst>
                                      </p:cBhvr>
                                      <p:tavLst>
                                        <p:tav tm="0">
                                          <p:val>
                                            <p:strVal val="ppt_w"/>
                                          </p:val>
                                        </p:tav>
                                        <p:tav tm="100000">
                                          <p:val>
                                            <p:fltVal val="0"/>
                                          </p:val>
                                        </p:tav>
                                      </p:tavLst>
                                    </p:anim>
                                    <p:anim calcmode="lin" valueType="num">
                                      <p:cBhvr>
                                        <p:cTn id="106" dur="500"/>
                                        <p:tgtEl>
                                          <p:spTgt spid="15388"/>
                                        </p:tgtEl>
                                        <p:attrNameLst>
                                          <p:attrName>ppt_h</p:attrName>
                                        </p:attrNameLst>
                                      </p:cBhvr>
                                      <p:tavLst>
                                        <p:tav tm="0">
                                          <p:val>
                                            <p:strVal val="ppt_h"/>
                                          </p:val>
                                        </p:tav>
                                        <p:tav tm="100000">
                                          <p:val>
                                            <p:fltVal val="0"/>
                                          </p:val>
                                        </p:tav>
                                      </p:tavLst>
                                    </p:anim>
                                    <p:anim calcmode="lin" valueType="num">
                                      <p:cBhvr>
                                        <p:cTn id="107" dur="500"/>
                                        <p:tgtEl>
                                          <p:spTgt spid="15388"/>
                                        </p:tgtEl>
                                        <p:attrNameLst>
                                          <p:attrName>style.rotation</p:attrName>
                                        </p:attrNameLst>
                                      </p:cBhvr>
                                      <p:tavLst>
                                        <p:tav tm="0">
                                          <p:val>
                                            <p:fltVal val="0"/>
                                          </p:val>
                                        </p:tav>
                                        <p:tav tm="100000">
                                          <p:val>
                                            <p:fltVal val="360"/>
                                          </p:val>
                                        </p:tav>
                                      </p:tavLst>
                                    </p:anim>
                                    <p:animEffect transition="out" filter="fade">
                                      <p:cBhvr>
                                        <p:cTn id="108" dur="500"/>
                                        <p:tgtEl>
                                          <p:spTgt spid="15388"/>
                                        </p:tgtEl>
                                      </p:cBhvr>
                                    </p:animEffect>
                                    <p:set>
                                      <p:cBhvr>
                                        <p:cTn id="109" dur="1" fill="hold">
                                          <p:stCondLst>
                                            <p:cond delay="499"/>
                                          </p:stCondLst>
                                        </p:cTn>
                                        <p:tgtEl>
                                          <p:spTgt spid="15388"/>
                                        </p:tgtEl>
                                        <p:attrNameLst>
                                          <p:attrName>style.visibility</p:attrName>
                                        </p:attrNameLst>
                                      </p:cBhvr>
                                      <p:to>
                                        <p:strVal val="hidden"/>
                                      </p:to>
                                    </p:set>
                                  </p:childTnLst>
                                </p:cTn>
                              </p:par>
                            </p:childTnLst>
                          </p:cTn>
                        </p:par>
                      </p:childTnLst>
                    </p:cTn>
                  </p:par>
                </p:childTnLst>
              </p:cTn>
              <p:nextCondLst>
                <p:cond evt="onClick" delay="0">
                  <p:tgtEl>
                    <p:spTgt spid="15388"/>
                  </p:tgtEl>
                </p:cond>
              </p:nextCondLst>
            </p:seq>
            <p:seq concurrent="1" nextAc="seek">
              <p:cTn id="110" restart="whenNotActive" fill="hold" evtFilter="cancelBubble" nodeType="interactiveSeq">
                <p:stCondLst>
                  <p:cond evt="onClick" delay="0">
                    <p:tgtEl>
                      <p:spTgt spid="15369"/>
                    </p:tgtEl>
                  </p:cond>
                </p:stCondLst>
                <p:endSync evt="end" delay="0">
                  <p:rtn val="all"/>
                </p:endSync>
                <p:childTnLst>
                  <p:par>
                    <p:cTn id="111" fill="hold">
                      <p:stCondLst>
                        <p:cond delay="0"/>
                      </p:stCondLst>
                      <p:childTnLst>
                        <p:par>
                          <p:cTn id="112" fill="hold">
                            <p:stCondLst>
                              <p:cond delay="0"/>
                            </p:stCondLst>
                            <p:childTnLst>
                              <p:par>
                                <p:cTn id="113" presetID="2" presetClass="exit" presetSubtype="4" fill="hold" nodeType="clickEffect">
                                  <p:stCondLst>
                                    <p:cond delay="0"/>
                                  </p:stCondLst>
                                  <p:childTnLst>
                                    <p:anim calcmode="lin" valueType="num">
                                      <p:cBhvr additive="base">
                                        <p:cTn id="114" dur="500"/>
                                        <p:tgtEl>
                                          <p:spTgt spid="15369"/>
                                        </p:tgtEl>
                                        <p:attrNameLst>
                                          <p:attrName>ppt_x</p:attrName>
                                        </p:attrNameLst>
                                      </p:cBhvr>
                                      <p:tavLst>
                                        <p:tav tm="0">
                                          <p:val>
                                            <p:strVal val="ppt_x"/>
                                          </p:val>
                                        </p:tav>
                                        <p:tav tm="100000">
                                          <p:val>
                                            <p:strVal val="ppt_x"/>
                                          </p:val>
                                        </p:tav>
                                      </p:tavLst>
                                    </p:anim>
                                    <p:anim calcmode="lin" valueType="num">
                                      <p:cBhvr additive="base">
                                        <p:cTn id="115" dur="500"/>
                                        <p:tgtEl>
                                          <p:spTgt spid="15369"/>
                                        </p:tgtEl>
                                        <p:attrNameLst>
                                          <p:attrName>ppt_y</p:attrName>
                                        </p:attrNameLst>
                                      </p:cBhvr>
                                      <p:tavLst>
                                        <p:tav tm="0">
                                          <p:val>
                                            <p:strVal val="ppt_y"/>
                                          </p:val>
                                        </p:tav>
                                        <p:tav tm="100000">
                                          <p:val>
                                            <p:strVal val="1+ppt_h/2"/>
                                          </p:val>
                                        </p:tav>
                                      </p:tavLst>
                                    </p:anim>
                                    <p:set>
                                      <p:cBhvr>
                                        <p:cTn id="116" dur="1" fill="hold">
                                          <p:stCondLst>
                                            <p:cond delay="499"/>
                                          </p:stCondLst>
                                        </p:cTn>
                                        <p:tgtEl>
                                          <p:spTgt spid="15369"/>
                                        </p:tgtEl>
                                        <p:attrNameLst>
                                          <p:attrName>style.visibility</p:attrName>
                                        </p:attrNameLst>
                                      </p:cBhvr>
                                      <p:to>
                                        <p:strVal val="hidden"/>
                                      </p:to>
                                    </p:set>
                                  </p:childTnLst>
                                </p:cTn>
                              </p:par>
                            </p:childTnLst>
                          </p:cTn>
                        </p:par>
                      </p:childTnLst>
                    </p:cTn>
                  </p:par>
                </p:childTnLst>
              </p:cTn>
              <p:nextCondLst>
                <p:cond evt="onClick" delay="0">
                  <p:tgtEl>
                    <p:spTgt spid="15369"/>
                  </p:tgtEl>
                </p:cond>
              </p:nextCondLst>
            </p:seq>
            <p:seq concurrent="1" nextAc="seek">
              <p:cTn id="117" restart="whenNotActive" fill="hold" evtFilter="cancelBubble" nodeType="interactiveSeq">
                <p:stCondLst>
                  <p:cond evt="onClick" delay="0">
                    <p:tgtEl>
                      <p:spTgt spid="15370"/>
                    </p:tgtEl>
                  </p:cond>
                </p:stCondLst>
                <p:endSync evt="end" delay="0">
                  <p:rtn val="all"/>
                </p:endSync>
                <p:childTnLst>
                  <p:par>
                    <p:cTn id="118" fill="hold">
                      <p:stCondLst>
                        <p:cond delay="0"/>
                      </p:stCondLst>
                      <p:childTnLst>
                        <p:par>
                          <p:cTn id="119" fill="hold">
                            <p:stCondLst>
                              <p:cond delay="0"/>
                            </p:stCondLst>
                            <p:childTnLst>
                              <p:par>
                                <p:cTn id="120" presetID="2" presetClass="exit" presetSubtype="4" fill="hold" nodeType="clickEffect">
                                  <p:stCondLst>
                                    <p:cond delay="0"/>
                                  </p:stCondLst>
                                  <p:childTnLst>
                                    <p:anim calcmode="lin" valueType="num">
                                      <p:cBhvr additive="base">
                                        <p:cTn id="121" dur="500"/>
                                        <p:tgtEl>
                                          <p:spTgt spid="15370"/>
                                        </p:tgtEl>
                                        <p:attrNameLst>
                                          <p:attrName>ppt_x</p:attrName>
                                        </p:attrNameLst>
                                      </p:cBhvr>
                                      <p:tavLst>
                                        <p:tav tm="0">
                                          <p:val>
                                            <p:strVal val="ppt_x"/>
                                          </p:val>
                                        </p:tav>
                                        <p:tav tm="100000">
                                          <p:val>
                                            <p:strVal val="ppt_x"/>
                                          </p:val>
                                        </p:tav>
                                      </p:tavLst>
                                    </p:anim>
                                    <p:anim calcmode="lin" valueType="num">
                                      <p:cBhvr additive="base">
                                        <p:cTn id="122" dur="500"/>
                                        <p:tgtEl>
                                          <p:spTgt spid="15370"/>
                                        </p:tgtEl>
                                        <p:attrNameLst>
                                          <p:attrName>ppt_y</p:attrName>
                                        </p:attrNameLst>
                                      </p:cBhvr>
                                      <p:tavLst>
                                        <p:tav tm="0">
                                          <p:val>
                                            <p:strVal val="ppt_y"/>
                                          </p:val>
                                        </p:tav>
                                        <p:tav tm="100000">
                                          <p:val>
                                            <p:strVal val="1+ppt_h/2"/>
                                          </p:val>
                                        </p:tav>
                                      </p:tavLst>
                                    </p:anim>
                                    <p:set>
                                      <p:cBhvr>
                                        <p:cTn id="123" dur="1" fill="hold">
                                          <p:stCondLst>
                                            <p:cond delay="499"/>
                                          </p:stCondLst>
                                        </p:cTn>
                                        <p:tgtEl>
                                          <p:spTgt spid="15370"/>
                                        </p:tgtEl>
                                        <p:attrNameLst>
                                          <p:attrName>style.visibility</p:attrName>
                                        </p:attrNameLst>
                                      </p:cBhvr>
                                      <p:to>
                                        <p:strVal val="hidden"/>
                                      </p:to>
                                    </p:set>
                                  </p:childTnLst>
                                </p:cTn>
                              </p:par>
                            </p:childTnLst>
                          </p:cTn>
                        </p:par>
                      </p:childTnLst>
                    </p:cTn>
                  </p:par>
                </p:childTnLst>
              </p:cTn>
              <p:nextCondLst>
                <p:cond evt="onClick" delay="0">
                  <p:tgtEl>
                    <p:spTgt spid="15370"/>
                  </p:tgtEl>
                </p:cond>
              </p:nextCondLst>
            </p:seq>
            <p:seq concurrent="1" nextAc="seek">
              <p:cTn id="124" restart="whenNotActive" fill="hold" evtFilter="cancelBubble" nodeType="interactiveSeq">
                <p:stCondLst>
                  <p:cond evt="onClick" delay="0">
                    <p:tgtEl>
                      <p:spTgt spid="15372"/>
                    </p:tgtEl>
                  </p:cond>
                </p:stCondLst>
                <p:endSync evt="end" delay="0">
                  <p:rtn val="all"/>
                </p:endSync>
                <p:childTnLst>
                  <p:par>
                    <p:cTn id="125" fill="hold">
                      <p:stCondLst>
                        <p:cond delay="0"/>
                      </p:stCondLst>
                      <p:childTnLst>
                        <p:par>
                          <p:cTn id="126" fill="hold">
                            <p:stCondLst>
                              <p:cond delay="0"/>
                            </p:stCondLst>
                            <p:childTnLst>
                              <p:par>
                                <p:cTn id="127" presetID="2" presetClass="exit" presetSubtype="4" fill="hold" nodeType="clickEffect">
                                  <p:stCondLst>
                                    <p:cond delay="0"/>
                                  </p:stCondLst>
                                  <p:childTnLst>
                                    <p:anim calcmode="lin" valueType="num">
                                      <p:cBhvr additive="base">
                                        <p:cTn id="128" dur="500"/>
                                        <p:tgtEl>
                                          <p:spTgt spid="15372"/>
                                        </p:tgtEl>
                                        <p:attrNameLst>
                                          <p:attrName>ppt_x</p:attrName>
                                        </p:attrNameLst>
                                      </p:cBhvr>
                                      <p:tavLst>
                                        <p:tav tm="0">
                                          <p:val>
                                            <p:strVal val="ppt_x"/>
                                          </p:val>
                                        </p:tav>
                                        <p:tav tm="100000">
                                          <p:val>
                                            <p:strVal val="ppt_x"/>
                                          </p:val>
                                        </p:tav>
                                      </p:tavLst>
                                    </p:anim>
                                    <p:anim calcmode="lin" valueType="num">
                                      <p:cBhvr additive="base">
                                        <p:cTn id="129" dur="500"/>
                                        <p:tgtEl>
                                          <p:spTgt spid="15372"/>
                                        </p:tgtEl>
                                        <p:attrNameLst>
                                          <p:attrName>ppt_y</p:attrName>
                                        </p:attrNameLst>
                                      </p:cBhvr>
                                      <p:tavLst>
                                        <p:tav tm="0">
                                          <p:val>
                                            <p:strVal val="ppt_y"/>
                                          </p:val>
                                        </p:tav>
                                        <p:tav tm="100000">
                                          <p:val>
                                            <p:strVal val="1+ppt_h/2"/>
                                          </p:val>
                                        </p:tav>
                                      </p:tavLst>
                                    </p:anim>
                                    <p:set>
                                      <p:cBhvr>
                                        <p:cTn id="130" dur="1" fill="hold">
                                          <p:stCondLst>
                                            <p:cond delay="499"/>
                                          </p:stCondLst>
                                        </p:cTn>
                                        <p:tgtEl>
                                          <p:spTgt spid="15372"/>
                                        </p:tgtEl>
                                        <p:attrNameLst>
                                          <p:attrName>style.visibility</p:attrName>
                                        </p:attrNameLst>
                                      </p:cBhvr>
                                      <p:to>
                                        <p:strVal val="hidden"/>
                                      </p:to>
                                    </p:set>
                                  </p:childTnLst>
                                </p:cTn>
                              </p:par>
                            </p:childTnLst>
                          </p:cTn>
                        </p:par>
                      </p:childTnLst>
                    </p:cTn>
                  </p:par>
                </p:childTnLst>
              </p:cTn>
              <p:nextCondLst>
                <p:cond evt="onClick" delay="0">
                  <p:tgtEl>
                    <p:spTgt spid="15372"/>
                  </p:tgtEl>
                </p:cond>
              </p:nextCondLst>
            </p:seq>
            <p:seq concurrent="1" nextAc="seek">
              <p:cTn id="131" restart="whenNotActive" fill="hold" evtFilter="cancelBubble" nodeType="interactiveSeq">
                <p:stCondLst>
                  <p:cond evt="onClick" delay="0">
                    <p:tgtEl>
                      <p:spTgt spid="22"/>
                    </p:tgtEl>
                  </p:cond>
                </p:stCondLst>
                <p:endSync evt="end" delay="0">
                  <p:rtn val="all"/>
                </p:endSync>
                <p:childTnLst>
                  <p:par>
                    <p:cTn id="132" fill="hold">
                      <p:stCondLst>
                        <p:cond delay="0"/>
                      </p:stCondLst>
                      <p:childTnLst>
                        <p:par>
                          <p:cTn id="133" fill="hold">
                            <p:stCondLst>
                              <p:cond delay="0"/>
                            </p:stCondLst>
                            <p:childTnLst>
                              <p:par>
                                <p:cTn id="134" presetID="49" presetClass="exit" presetSubtype="0" accel="100000" fill="hold" nodeType="clickEffect">
                                  <p:stCondLst>
                                    <p:cond delay="0"/>
                                  </p:stCondLst>
                                  <p:childTnLst>
                                    <p:anim calcmode="lin" valueType="num">
                                      <p:cBhvr>
                                        <p:cTn id="135" dur="500"/>
                                        <p:tgtEl>
                                          <p:spTgt spid="22"/>
                                        </p:tgtEl>
                                        <p:attrNameLst>
                                          <p:attrName>ppt_w</p:attrName>
                                        </p:attrNameLst>
                                      </p:cBhvr>
                                      <p:tavLst>
                                        <p:tav tm="0">
                                          <p:val>
                                            <p:strVal val="ppt_w"/>
                                          </p:val>
                                        </p:tav>
                                        <p:tav tm="100000">
                                          <p:val>
                                            <p:fltVal val="0"/>
                                          </p:val>
                                        </p:tav>
                                      </p:tavLst>
                                    </p:anim>
                                    <p:anim calcmode="lin" valueType="num">
                                      <p:cBhvr>
                                        <p:cTn id="136" dur="500"/>
                                        <p:tgtEl>
                                          <p:spTgt spid="22"/>
                                        </p:tgtEl>
                                        <p:attrNameLst>
                                          <p:attrName>ppt_h</p:attrName>
                                        </p:attrNameLst>
                                      </p:cBhvr>
                                      <p:tavLst>
                                        <p:tav tm="0">
                                          <p:val>
                                            <p:strVal val="ppt_h"/>
                                          </p:val>
                                        </p:tav>
                                        <p:tav tm="100000">
                                          <p:val>
                                            <p:fltVal val="0"/>
                                          </p:val>
                                        </p:tav>
                                      </p:tavLst>
                                    </p:anim>
                                    <p:anim calcmode="lin" valueType="num">
                                      <p:cBhvr>
                                        <p:cTn id="137" dur="500"/>
                                        <p:tgtEl>
                                          <p:spTgt spid="22"/>
                                        </p:tgtEl>
                                        <p:attrNameLst>
                                          <p:attrName>style.rotation</p:attrName>
                                        </p:attrNameLst>
                                      </p:cBhvr>
                                      <p:tavLst>
                                        <p:tav tm="0">
                                          <p:val>
                                            <p:fltVal val="0"/>
                                          </p:val>
                                        </p:tav>
                                        <p:tav tm="100000">
                                          <p:val>
                                            <p:fltVal val="360"/>
                                          </p:val>
                                        </p:tav>
                                      </p:tavLst>
                                    </p:anim>
                                    <p:animEffect transition="out" filter="fade">
                                      <p:cBhvr>
                                        <p:cTn id="138" dur="500"/>
                                        <p:tgtEl>
                                          <p:spTgt spid="22"/>
                                        </p:tgtEl>
                                      </p:cBhvr>
                                    </p:animEffect>
                                    <p:set>
                                      <p:cBhvr>
                                        <p:cTn id="139" dur="1" fill="hold">
                                          <p:stCondLst>
                                            <p:cond delay="499"/>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seq concurrent="1" nextAc="seek">
              <p:cTn id="140" restart="whenNotActive" fill="hold" evtFilter="cancelBubble" nodeType="interactiveSeq">
                <p:stCondLst>
                  <p:cond evt="onClick" delay="0">
                    <p:tgtEl>
                      <p:spTgt spid="23"/>
                    </p:tgtEl>
                  </p:cond>
                </p:stCondLst>
                <p:endSync evt="end" delay="0">
                  <p:rtn val="all"/>
                </p:endSync>
                <p:childTnLst>
                  <p:par>
                    <p:cTn id="141" fill="hold">
                      <p:stCondLst>
                        <p:cond delay="0"/>
                      </p:stCondLst>
                      <p:childTnLst>
                        <p:par>
                          <p:cTn id="142" fill="hold">
                            <p:stCondLst>
                              <p:cond delay="0"/>
                            </p:stCondLst>
                            <p:childTnLst>
                              <p:par>
                                <p:cTn id="143" presetID="49" presetClass="exit" presetSubtype="0" accel="100000" fill="hold" nodeType="clickEffect">
                                  <p:stCondLst>
                                    <p:cond delay="0"/>
                                  </p:stCondLst>
                                  <p:childTnLst>
                                    <p:anim calcmode="lin" valueType="num">
                                      <p:cBhvr>
                                        <p:cTn id="144" dur="500"/>
                                        <p:tgtEl>
                                          <p:spTgt spid="23"/>
                                        </p:tgtEl>
                                        <p:attrNameLst>
                                          <p:attrName>ppt_w</p:attrName>
                                        </p:attrNameLst>
                                      </p:cBhvr>
                                      <p:tavLst>
                                        <p:tav tm="0">
                                          <p:val>
                                            <p:strVal val="ppt_w"/>
                                          </p:val>
                                        </p:tav>
                                        <p:tav tm="100000">
                                          <p:val>
                                            <p:fltVal val="0"/>
                                          </p:val>
                                        </p:tav>
                                      </p:tavLst>
                                    </p:anim>
                                    <p:anim calcmode="lin" valueType="num">
                                      <p:cBhvr>
                                        <p:cTn id="145" dur="500"/>
                                        <p:tgtEl>
                                          <p:spTgt spid="23"/>
                                        </p:tgtEl>
                                        <p:attrNameLst>
                                          <p:attrName>ppt_h</p:attrName>
                                        </p:attrNameLst>
                                      </p:cBhvr>
                                      <p:tavLst>
                                        <p:tav tm="0">
                                          <p:val>
                                            <p:strVal val="ppt_h"/>
                                          </p:val>
                                        </p:tav>
                                        <p:tav tm="100000">
                                          <p:val>
                                            <p:fltVal val="0"/>
                                          </p:val>
                                        </p:tav>
                                      </p:tavLst>
                                    </p:anim>
                                    <p:anim calcmode="lin" valueType="num">
                                      <p:cBhvr>
                                        <p:cTn id="146" dur="500"/>
                                        <p:tgtEl>
                                          <p:spTgt spid="23"/>
                                        </p:tgtEl>
                                        <p:attrNameLst>
                                          <p:attrName>style.rotation</p:attrName>
                                        </p:attrNameLst>
                                      </p:cBhvr>
                                      <p:tavLst>
                                        <p:tav tm="0">
                                          <p:val>
                                            <p:fltVal val="0"/>
                                          </p:val>
                                        </p:tav>
                                        <p:tav tm="100000">
                                          <p:val>
                                            <p:fltVal val="360"/>
                                          </p:val>
                                        </p:tav>
                                      </p:tavLst>
                                    </p:anim>
                                    <p:animEffect transition="out" filter="fade">
                                      <p:cBhvr>
                                        <p:cTn id="147" dur="500"/>
                                        <p:tgtEl>
                                          <p:spTgt spid="23"/>
                                        </p:tgtEl>
                                      </p:cBhvr>
                                    </p:animEffect>
                                    <p:set>
                                      <p:cBhvr>
                                        <p:cTn id="148" dur="1" fill="hold">
                                          <p:stCondLst>
                                            <p:cond delay="499"/>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149" restart="whenNotActive" fill="hold" evtFilter="cancelBubble" nodeType="interactiveSeq">
                <p:stCondLst>
                  <p:cond evt="onClick" delay="0">
                    <p:tgtEl>
                      <p:spTgt spid="24"/>
                    </p:tgtEl>
                  </p:cond>
                </p:stCondLst>
                <p:endSync evt="end" delay="0">
                  <p:rtn val="all"/>
                </p:endSync>
                <p:childTnLst>
                  <p:par>
                    <p:cTn id="150" fill="hold">
                      <p:stCondLst>
                        <p:cond delay="0"/>
                      </p:stCondLst>
                      <p:childTnLst>
                        <p:par>
                          <p:cTn id="151" fill="hold">
                            <p:stCondLst>
                              <p:cond delay="0"/>
                            </p:stCondLst>
                            <p:childTnLst>
                              <p:par>
                                <p:cTn id="152" presetID="49" presetClass="exit" presetSubtype="0" accel="100000" fill="hold" nodeType="clickEffect">
                                  <p:stCondLst>
                                    <p:cond delay="0"/>
                                  </p:stCondLst>
                                  <p:childTnLst>
                                    <p:anim calcmode="lin" valueType="num">
                                      <p:cBhvr>
                                        <p:cTn id="153" dur="500"/>
                                        <p:tgtEl>
                                          <p:spTgt spid="24"/>
                                        </p:tgtEl>
                                        <p:attrNameLst>
                                          <p:attrName>ppt_w</p:attrName>
                                        </p:attrNameLst>
                                      </p:cBhvr>
                                      <p:tavLst>
                                        <p:tav tm="0">
                                          <p:val>
                                            <p:strVal val="ppt_w"/>
                                          </p:val>
                                        </p:tav>
                                        <p:tav tm="100000">
                                          <p:val>
                                            <p:fltVal val="0"/>
                                          </p:val>
                                        </p:tav>
                                      </p:tavLst>
                                    </p:anim>
                                    <p:anim calcmode="lin" valueType="num">
                                      <p:cBhvr>
                                        <p:cTn id="154" dur="500"/>
                                        <p:tgtEl>
                                          <p:spTgt spid="24"/>
                                        </p:tgtEl>
                                        <p:attrNameLst>
                                          <p:attrName>ppt_h</p:attrName>
                                        </p:attrNameLst>
                                      </p:cBhvr>
                                      <p:tavLst>
                                        <p:tav tm="0">
                                          <p:val>
                                            <p:strVal val="ppt_h"/>
                                          </p:val>
                                        </p:tav>
                                        <p:tav tm="100000">
                                          <p:val>
                                            <p:fltVal val="0"/>
                                          </p:val>
                                        </p:tav>
                                      </p:tavLst>
                                    </p:anim>
                                    <p:anim calcmode="lin" valueType="num">
                                      <p:cBhvr>
                                        <p:cTn id="155" dur="500"/>
                                        <p:tgtEl>
                                          <p:spTgt spid="24"/>
                                        </p:tgtEl>
                                        <p:attrNameLst>
                                          <p:attrName>style.rotation</p:attrName>
                                        </p:attrNameLst>
                                      </p:cBhvr>
                                      <p:tavLst>
                                        <p:tav tm="0">
                                          <p:val>
                                            <p:fltVal val="0"/>
                                          </p:val>
                                        </p:tav>
                                        <p:tav tm="100000">
                                          <p:val>
                                            <p:fltVal val="360"/>
                                          </p:val>
                                        </p:tav>
                                      </p:tavLst>
                                    </p:anim>
                                    <p:animEffect transition="out" filter="fade">
                                      <p:cBhvr>
                                        <p:cTn id="156" dur="500"/>
                                        <p:tgtEl>
                                          <p:spTgt spid="24"/>
                                        </p:tgtEl>
                                      </p:cBhvr>
                                    </p:animEffect>
                                    <p:set>
                                      <p:cBhvr>
                                        <p:cTn id="157" dur="1" fill="hold">
                                          <p:stCondLst>
                                            <p:cond delay="4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158" restart="whenNotActive" fill="hold" evtFilter="cancelBubble" nodeType="interactiveSeq">
                <p:stCondLst>
                  <p:cond evt="onClick" delay="0">
                    <p:tgtEl>
                      <p:spTgt spid="25"/>
                    </p:tgtEl>
                  </p:cond>
                </p:stCondLst>
                <p:endSync evt="end" delay="0">
                  <p:rtn val="all"/>
                </p:endSync>
                <p:childTnLst>
                  <p:par>
                    <p:cTn id="159" fill="hold">
                      <p:stCondLst>
                        <p:cond delay="0"/>
                      </p:stCondLst>
                      <p:childTnLst>
                        <p:par>
                          <p:cTn id="160" fill="hold">
                            <p:stCondLst>
                              <p:cond delay="0"/>
                            </p:stCondLst>
                            <p:childTnLst>
                              <p:par>
                                <p:cTn id="161" presetID="49" presetClass="exit" presetSubtype="0" accel="100000" fill="hold" nodeType="clickEffect">
                                  <p:stCondLst>
                                    <p:cond delay="0"/>
                                  </p:stCondLst>
                                  <p:childTnLst>
                                    <p:anim calcmode="lin" valueType="num">
                                      <p:cBhvr>
                                        <p:cTn id="162" dur="500"/>
                                        <p:tgtEl>
                                          <p:spTgt spid="25"/>
                                        </p:tgtEl>
                                        <p:attrNameLst>
                                          <p:attrName>ppt_w</p:attrName>
                                        </p:attrNameLst>
                                      </p:cBhvr>
                                      <p:tavLst>
                                        <p:tav tm="0">
                                          <p:val>
                                            <p:strVal val="ppt_w"/>
                                          </p:val>
                                        </p:tav>
                                        <p:tav tm="100000">
                                          <p:val>
                                            <p:fltVal val="0"/>
                                          </p:val>
                                        </p:tav>
                                      </p:tavLst>
                                    </p:anim>
                                    <p:anim calcmode="lin" valueType="num">
                                      <p:cBhvr>
                                        <p:cTn id="163" dur="500"/>
                                        <p:tgtEl>
                                          <p:spTgt spid="25"/>
                                        </p:tgtEl>
                                        <p:attrNameLst>
                                          <p:attrName>ppt_h</p:attrName>
                                        </p:attrNameLst>
                                      </p:cBhvr>
                                      <p:tavLst>
                                        <p:tav tm="0">
                                          <p:val>
                                            <p:strVal val="ppt_h"/>
                                          </p:val>
                                        </p:tav>
                                        <p:tav tm="100000">
                                          <p:val>
                                            <p:fltVal val="0"/>
                                          </p:val>
                                        </p:tav>
                                      </p:tavLst>
                                    </p:anim>
                                    <p:anim calcmode="lin" valueType="num">
                                      <p:cBhvr>
                                        <p:cTn id="164" dur="500"/>
                                        <p:tgtEl>
                                          <p:spTgt spid="25"/>
                                        </p:tgtEl>
                                        <p:attrNameLst>
                                          <p:attrName>style.rotation</p:attrName>
                                        </p:attrNameLst>
                                      </p:cBhvr>
                                      <p:tavLst>
                                        <p:tav tm="0">
                                          <p:val>
                                            <p:fltVal val="0"/>
                                          </p:val>
                                        </p:tav>
                                        <p:tav tm="100000">
                                          <p:val>
                                            <p:fltVal val="360"/>
                                          </p:val>
                                        </p:tav>
                                      </p:tavLst>
                                    </p:anim>
                                    <p:animEffect transition="out" filter="fade">
                                      <p:cBhvr>
                                        <p:cTn id="165" dur="500"/>
                                        <p:tgtEl>
                                          <p:spTgt spid="25"/>
                                        </p:tgtEl>
                                      </p:cBhvr>
                                    </p:animEffect>
                                    <p:set>
                                      <p:cBhvr>
                                        <p:cTn id="166" dur="1" fill="hold">
                                          <p:stCondLst>
                                            <p:cond delay="4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67" restart="whenNotActive" fill="hold" evtFilter="cancelBubble" nodeType="interactiveSeq">
                <p:stCondLst>
                  <p:cond evt="onClick" delay="0">
                    <p:tgtEl>
                      <p:spTgt spid="26"/>
                    </p:tgtEl>
                  </p:cond>
                </p:stCondLst>
                <p:endSync evt="end" delay="0">
                  <p:rtn val="all"/>
                </p:endSync>
                <p:childTnLst>
                  <p:par>
                    <p:cTn id="168" fill="hold">
                      <p:stCondLst>
                        <p:cond delay="0"/>
                      </p:stCondLst>
                      <p:childTnLst>
                        <p:par>
                          <p:cTn id="169" fill="hold">
                            <p:stCondLst>
                              <p:cond delay="0"/>
                            </p:stCondLst>
                            <p:childTnLst>
                              <p:par>
                                <p:cTn id="170" presetID="49" presetClass="exit" presetSubtype="0" accel="100000" fill="hold" nodeType="clickEffect">
                                  <p:stCondLst>
                                    <p:cond delay="0"/>
                                  </p:stCondLst>
                                  <p:childTnLst>
                                    <p:anim calcmode="lin" valueType="num">
                                      <p:cBhvr>
                                        <p:cTn id="171" dur="500"/>
                                        <p:tgtEl>
                                          <p:spTgt spid="26"/>
                                        </p:tgtEl>
                                        <p:attrNameLst>
                                          <p:attrName>ppt_w</p:attrName>
                                        </p:attrNameLst>
                                      </p:cBhvr>
                                      <p:tavLst>
                                        <p:tav tm="0">
                                          <p:val>
                                            <p:strVal val="ppt_w"/>
                                          </p:val>
                                        </p:tav>
                                        <p:tav tm="100000">
                                          <p:val>
                                            <p:fltVal val="0"/>
                                          </p:val>
                                        </p:tav>
                                      </p:tavLst>
                                    </p:anim>
                                    <p:anim calcmode="lin" valueType="num">
                                      <p:cBhvr>
                                        <p:cTn id="172" dur="500"/>
                                        <p:tgtEl>
                                          <p:spTgt spid="26"/>
                                        </p:tgtEl>
                                        <p:attrNameLst>
                                          <p:attrName>ppt_h</p:attrName>
                                        </p:attrNameLst>
                                      </p:cBhvr>
                                      <p:tavLst>
                                        <p:tav tm="0">
                                          <p:val>
                                            <p:strVal val="ppt_h"/>
                                          </p:val>
                                        </p:tav>
                                        <p:tav tm="100000">
                                          <p:val>
                                            <p:fltVal val="0"/>
                                          </p:val>
                                        </p:tav>
                                      </p:tavLst>
                                    </p:anim>
                                    <p:anim calcmode="lin" valueType="num">
                                      <p:cBhvr>
                                        <p:cTn id="173" dur="500"/>
                                        <p:tgtEl>
                                          <p:spTgt spid="26"/>
                                        </p:tgtEl>
                                        <p:attrNameLst>
                                          <p:attrName>style.rotation</p:attrName>
                                        </p:attrNameLst>
                                      </p:cBhvr>
                                      <p:tavLst>
                                        <p:tav tm="0">
                                          <p:val>
                                            <p:fltVal val="0"/>
                                          </p:val>
                                        </p:tav>
                                        <p:tav tm="100000">
                                          <p:val>
                                            <p:fltVal val="360"/>
                                          </p:val>
                                        </p:tav>
                                      </p:tavLst>
                                    </p:anim>
                                    <p:animEffect transition="out" filter="fade">
                                      <p:cBhvr>
                                        <p:cTn id="174" dur="500"/>
                                        <p:tgtEl>
                                          <p:spTgt spid="26"/>
                                        </p:tgtEl>
                                      </p:cBhvr>
                                    </p:animEffect>
                                    <p:set>
                                      <p:cBhvr>
                                        <p:cTn id="175" dur="1" fill="hold">
                                          <p:stCondLst>
                                            <p:cond delay="499"/>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176" restart="whenNotActive" fill="hold" evtFilter="cancelBubble" nodeType="interactiveSeq">
                <p:stCondLst>
                  <p:cond evt="onClick" delay="0">
                    <p:tgtEl>
                      <p:spTgt spid="21"/>
                    </p:tgtEl>
                  </p:cond>
                </p:stCondLst>
                <p:endSync evt="end" delay="0">
                  <p:rtn val="all"/>
                </p:endSync>
                <p:childTnLst>
                  <p:par>
                    <p:cTn id="177" fill="hold">
                      <p:stCondLst>
                        <p:cond delay="0"/>
                      </p:stCondLst>
                      <p:childTnLst>
                        <p:par>
                          <p:cTn id="178" fill="hold">
                            <p:stCondLst>
                              <p:cond delay="0"/>
                            </p:stCondLst>
                            <p:childTnLst>
                              <p:par>
                                <p:cTn id="179" presetID="2" presetClass="exit" presetSubtype="4" fill="hold" nodeType="clickEffect">
                                  <p:stCondLst>
                                    <p:cond delay="0"/>
                                  </p:stCondLst>
                                  <p:childTnLst>
                                    <p:anim calcmode="lin" valueType="num">
                                      <p:cBhvr additive="base">
                                        <p:cTn id="180" dur="500"/>
                                        <p:tgtEl>
                                          <p:spTgt spid="21"/>
                                        </p:tgtEl>
                                        <p:attrNameLst>
                                          <p:attrName>ppt_x</p:attrName>
                                        </p:attrNameLst>
                                      </p:cBhvr>
                                      <p:tavLst>
                                        <p:tav tm="0">
                                          <p:val>
                                            <p:strVal val="ppt_x"/>
                                          </p:val>
                                        </p:tav>
                                        <p:tav tm="100000">
                                          <p:val>
                                            <p:strVal val="ppt_x"/>
                                          </p:val>
                                        </p:tav>
                                      </p:tavLst>
                                    </p:anim>
                                    <p:anim calcmode="lin" valueType="num">
                                      <p:cBhvr additive="base">
                                        <p:cTn id="181" dur="500"/>
                                        <p:tgtEl>
                                          <p:spTgt spid="21"/>
                                        </p:tgtEl>
                                        <p:attrNameLst>
                                          <p:attrName>ppt_y</p:attrName>
                                        </p:attrNameLst>
                                      </p:cBhvr>
                                      <p:tavLst>
                                        <p:tav tm="0">
                                          <p:val>
                                            <p:strVal val="ppt_y"/>
                                          </p:val>
                                        </p:tav>
                                        <p:tav tm="100000">
                                          <p:val>
                                            <p:strVal val="1+ppt_h/2"/>
                                          </p:val>
                                        </p:tav>
                                      </p:tavLst>
                                    </p:anim>
                                    <p:set>
                                      <p:cBhvr>
                                        <p:cTn id="182" dur="1" fill="hold">
                                          <p:stCondLst>
                                            <p:cond delay="4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183" restart="whenNotActive" fill="hold" evtFilter="cancelBubble" nodeType="interactiveSeq">
                <p:stCondLst>
                  <p:cond evt="onClick" delay="0">
                    <p:tgtEl>
                      <p:spTgt spid="46"/>
                    </p:tgtEl>
                  </p:cond>
                </p:stCondLst>
                <p:endSync evt="end" delay="0">
                  <p:rtn val="all"/>
                </p:endSync>
                <p:childTnLst>
                  <p:par>
                    <p:cTn id="184" fill="hold">
                      <p:stCondLst>
                        <p:cond delay="0"/>
                      </p:stCondLst>
                      <p:childTnLst>
                        <p:par>
                          <p:cTn id="185" fill="hold">
                            <p:stCondLst>
                              <p:cond delay="0"/>
                            </p:stCondLst>
                            <p:childTnLst>
                              <p:par>
                                <p:cTn id="186" presetID="49" presetClass="exit" presetSubtype="0" accel="100000" fill="hold" nodeType="clickEffect">
                                  <p:stCondLst>
                                    <p:cond delay="0"/>
                                  </p:stCondLst>
                                  <p:childTnLst>
                                    <p:anim calcmode="lin" valueType="num">
                                      <p:cBhvr>
                                        <p:cTn id="187" dur="500"/>
                                        <p:tgtEl>
                                          <p:spTgt spid="46"/>
                                        </p:tgtEl>
                                        <p:attrNameLst>
                                          <p:attrName>ppt_w</p:attrName>
                                        </p:attrNameLst>
                                      </p:cBhvr>
                                      <p:tavLst>
                                        <p:tav tm="0">
                                          <p:val>
                                            <p:strVal val="ppt_w"/>
                                          </p:val>
                                        </p:tav>
                                        <p:tav tm="100000">
                                          <p:val>
                                            <p:fltVal val="0"/>
                                          </p:val>
                                        </p:tav>
                                      </p:tavLst>
                                    </p:anim>
                                    <p:anim calcmode="lin" valueType="num">
                                      <p:cBhvr>
                                        <p:cTn id="188" dur="500"/>
                                        <p:tgtEl>
                                          <p:spTgt spid="46"/>
                                        </p:tgtEl>
                                        <p:attrNameLst>
                                          <p:attrName>ppt_h</p:attrName>
                                        </p:attrNameLst>
                                      </p:cBhvr>
                                      <p:tavLst>
                                        <p:tav tm="0">
                                          <p:val>
                                            <p:strVal val="ppt_h"/>
                                          </p:val>
                                        </p:tav>
                                        <p:tav tm="100000">
                                          <p:val>
                                            <p:fltVal val="0"/>
                                          </p:val>
                                        </p:tav>
                                      </p:tavLst>
                                    </p:anim>
                                    <p:anim calcmode="lin" valueType="num">
                                      <p:cBhvr>
                                        <p:cTn id="189" dur="500"/>
                                        <p:tgtEl>
                                          <p:spTgt spid="46"/>
                                        </p:tgtEl>
                                        <p:attrNameLst>
                                          <p:attrName>style.rotation</p:attrName>
                                        </p:attrNameLst>
                                      </p:cBhvr>
                                      <p:tavLst>
                                        <p:tav tm="0">
                                          <p:val>
                                            <p:fltVal val="0"/>
                                          </p:val>
                                        </p:tav>
                                        <p:tav tm="100000">
                                          <p:val>
                                            <p:fltVal val="360"/>
                                          </p:val>
                                        </p:tav>
                                      </p:tavLst>
                                    </p:anim>
                                    <p:animEffect transition="out" filter="fade">
                                      <p:cBhvr>
                                        <p:cTn id="190" dur="500"/>
                                        <p:tgtEl>
                                          <p:spTgt spid="46"/>
                                        </p:tgtEl>
                                      </p:cBhvr>
                                    </p:animEffect>
                                    <p:set>
                                      <p:cBhvr>
                                        <p:cTn id="191" dur="1" fill="hold">
                                          <p:stCondLst>
                                            <p:cond delay="499"/>
                                          </p:stCondLst>
                                        </p:cTn>
                                        <p:tgtEl>
                                          <p:spTgt spid="46"/>
                                        </p:tgtEl>
                                        <p:attrNameLst>
                                          <p:attrName>style.visibility</p:attrName>
                                        </p:attrNameLst>
                                      </p:cBhvr>
                                      <p:to>
                                        <p:strVal val="hidden"/>
                                      </p:to>
                                    </p:set>
                                  </p:childTnLst>
                                </p:cTn>
                              </p:par>
                            </p:childTnLst>
                          </p:cTn>
                        </p:par>
                      </p:childTnLst>
                    </p:cTn>
                  </p:par>
                </p:childTnLst>
              </p:cTn>
              <p:nextCondLst>
                <p:cond evt="onClick" delay="0">
                  <p:tgtEl>
                    <p:spTgt spid="46"/>
                  </p:tgtEl>
                </p:cond>
              </p:nextCondLst>
            </p:seq>
            <p:seq concurrent="1" nextAc="seek">
              <p:cTn id="192" restart="whenNotActive" fill="hold" evtFilter="cancelBubble" nodeType="interactiveSeq">
                <p:stCondLst>
                  <p:cond evt="onClick" delay="0">
                    <p:tgtEl>
                      <p:spTgt spid="47"/>
                    </p:tgtEl>
                  </p:cond>
                </p:stCondLst>
                <p:endSync evt="end" delay="0">
                  <p:rtn val="all"/>
                </p:endSync>
                <p:childTnLst>
                  <p:par>
                    <p:cTn id="193" fill="hold">
                      <p:stCondLst>
                        <p:cond delay="0"/>
                      </p:stCondLst>
                      <p:childTnLst>
                        <p:par>
                          <p:cTn id="194" fill="hold">
                            <p:stCondLst>
                              <p:cond delay="0"/>
                            </p:stCondLst>
                            <p:childTnLst>
                              <p:par>
                                <p:cTn id="195" presetID="49" presetClass="exit" presetSubtype="0" accel="100000" fill="hold" nodeType="clickEffect">
                                  <p:stCondLst>
                                    <p:cond delay="0"/>
                                  </p:stCondLst>
                                  <p:childTnLst>
                                    <p:anim calcmode="lin" valueType="num">
                                      <p:cBhvr>
                                        <p:cTn id="196" dur="500"/>
                                        <p:tgtEl>
                                          <p:spTgt spid="47"/>
                                        </p:tgtEl>
                                        <p:attrNameLst>
                                          <p:attrName>ppt_w</p:attrName>
                                        </p:attrNameLst>
                                      </p:cBhvr>
                                      <p:tavLst>
                                        <p:tav tm="0">
                                          <p:val>
                                            <p:strVal val="ppt_w"/>
                                          </p:val>
                                        </p:tav>
                                        <p:tav tm="100000">
                                          <p:val>
                                            <p:fltVal val="0"/>
                                          </p:val>
                                        </p:tav>
                                      </p:tavLst>
                                    </p:anim>
                                    <p:anim calcmode="lin" valueType="num">
                                      <p:cBhvr>
                                        <p:cTn id="197" dur="500"/>
                                        <p:tgtEl>
                                          <p:spTgt spid="47"/>
                                        </p:tgtEl>
                                        <p:attrNameLst>
                                          <p:attrName>ppt_h</p:attrName>
                                        </p:attrNameLst>
                                      </p:cBhvr>
                                      <p:tavLst>
                                        <p:tav tm="0">
                                          <p:val>
                                            <p:strVal val="ppt_h"/>
                                          </p:val>
                                        </p:tav>
                                        <p:tav tm="100000">
                                          <p:val>
                                            <p:fltVal val="0"/>
                                          </p:val>
                                        </p:tav>
                                      </p:tavLst>
                                    </p:anim>
                                    <p:anim calcmode="lin" valueType="num">
                                      <p:cBhvr>
                                        <p:cTn id="198" dur="500"/>
                                        <p:tgtEl>
                                          <p:spTgt spid="47"/>
                                        </p:tgtEl>
                                        <p:attrNameLst>
                                          <p:attrName>style.rotation</p:attrName>
                                        </p:attrNameLst>
                                      </p:cBhvr>
                                      <p:tavLst>
                                        <p:tav tm="0">
                                          <p:val>
                                            <p:fltVal val="0"/>
                                          </p:val>
                                        </p:tav>
                                        <p:tav tm="100000">
                                          <p:val>
                                            <p:fltVal val="360"/>
                                          </p:val>
                                        </p:tav>
                                      </p:tavLst>
                                    </p:anim>
                                    <p:animEffect transition="out" filter="fade">
                                      <p:cBhvr>
                                        <p:cTn id="199" dur="500"/>
                                        <p:tgtEl>
                                          <p:spTgt spid="47"/>
                                        </p:tgtEl>
                                      </p:cBhvr>
                                    </p:animEffect>
                                    <p:set>
                                      <p:cBhvr>
                                        <p:cTn id="200" dur="1" fill="hold">
                                          <p:stCondLst>
                                            <p:cond delay="499"/>
                                          </p:stCondLst>
                                        </p:cTn>
                                        <p:tgtEl>
                                          <p:spTgt spid="47"/>
                                        </p:tgtEl>
                                        <p:attrNameLst>
                                          <p:attrName>style.visibility</p:attrName>
                                        </p:attrNameLst>
                                      </p:cBhvr>
                                      <p:to>
                                        <p:strVal val="hidden"/>
                                      </p:to>
                                    </p:set>
                                  </p:childTnLst>
                                </p:cTn>
                              </p:par>
                            </p:childTnLst>
                          </p:cTn>
                        </p:par>
                      </p:childTnLst>
                    </p:cTn>
                  </p:par>
                </p:childTnLst>
              </p:cTn>
              <p:nextCondLst>
                <p:cond evt="onClick" delay="0">
                  <p:tgtEl>
                    <p:spTgt spid="47"/>
                  </p:tgtEl>
                </p:cond>
              </p:nextCondLst>
            </p:seq>
            <p:seq concurrent="1" nextAc="seek">
              <p:cTn id="201" restart="whenNotActive" fill="hold" evtFilter="cancelBubble" nodeType="interactiveSeq">
                <p:stCondLst>
                  <p:cond evt="onClick" delay="0">
                    <p:tgtEl>
                      <p:spTgt spid="48"/>
                    </p:tgtEl>
                  </p:cond>
                </p:stCondLst>
                <p:endSync evt="end" delay="0">
                  <p:rtn val="all"/>
                </p:endSync>
                <p:childTnLst>
                  <p:par>
                    <p:cTn id="202" fill="hold">
                      <p:stCondLst>
                        <p:cond delay="0"/>
                      </p:stCondLst>
                      <p:childTnLst>
                        <p:par>
                          <p:cTn id="203" fill="hold">
                            <p:stCondLst>
                              <p:cond delay="0"/>
                            </p:stCondLst>
                            <p:childTnLst>
                              <p:par>
                                <p:cTn id="204" presetID="49" presetClass="exit" presetSubtype="0" accel="100000" fill="hold" nodeType="clickEffect">
                                  <p:stCondLst>
                                    <p:cond delay="0"/>
                                  </p:stCondLst>
                                  <p:childTnLst>
                                    <p:anim calcmode="lin" valueType="num">
                                      <p:cBhvr>
                                        <p:cTn id="205" dur="500"/>
                                        <p:tgtEl>
                                          <p:spTgt spid="48"/>
                                        </p:tgtEl>
                                        <p:attrNameLst>
                                          <p:attrName>ppt_w</p:attrName>
                                        </p:attrNameLst>
                                      </p:cBhvr>
                                      <p:tavLst>
                                        <p:tav tm="0">
                                          <p:val>
                                            <p:strVal val="ppt_w"/>
                                          </p:val>
                                        </p:tav>
                                        <p:tav tm="100000">
                                          <p:val>
                                            <p:fltVal val="0"/>
                                          </p:val>
                                        </p:tav>
                                      </p:tavLst>
                                    </p:anim>
                                    <p:anim calcmode="lin" valueType="num">
                                      <p:cBhvr>
                                        <p:cTn id="206" dur="500"/>
                                        <p:tgtEl>
                                          <p:spTgt spid="48"/>
                                        </p:tgtEl>
                                        <p:attrNameLst>
                                          <p:attrName>ppt_h</p:attrName>
                                        </p:attrNameLst>
                                      </p:cBhvr>
                                      <p:tavLst>
                                        <p:tav tm="0">
                                          <p:val>
                                            <p:strVal val="ppt_h"/>
                                          </p:val>
                                        </p:tav>
                                        <p:tav tm="100000">
                                          <p:val>
                                            <p:fltVal val="0"/>
                                          </p:val>
                                        </p:tav>
                                      </p:tavLst>
                                    </p:anim>
                                    <p:anim calcmode="lin" valueType="num">
                                      <p:cBhvr>
                                        <p:cTn id="207" dur="500"/>
                                        <p:tgtEl>
                                          <p:spTgt spid="48"/>
                                        </p:tgtEl>
                                        <p:attrNameLst>
                                          <p:attrName>style.rotation</p:attrName>
                                        </p:attrNameLst>
                                      </p:cBhvr>
                                      <p:tavLst>
                                        <p:tav tm="0">
                                          <p:val>
                                            <p:fltVal val="0"/>
                                          </p:val>
                                        </p:tav>
                                        <p:tav tm="100000">
                                          <p:val>
                                            <p:fltVal val="360"/>
                                          </p:val>
                                        </p:tav>
                                      </p:tavLst>
                                    </p:anim>
                                    <p:animEffect transition="out" filter="fade">
                                      <p:cBhvr>
                                        <p:cTn id="208" dur="500"/>
                                        <p:tgtEl>
                                          <p:spTgt spid="48"/>
                                        </p:tgtEl>
                                      </p:cBhvr>
                                    </p:animEffect>
                                    <p:set>
                                      <p:cBhvr>
                                        <p:cTn id="209" dur="1" fill="hold">
                                          <p:stCondLst>
                                            <p:cond delay="499"/>
                                          </p:stCondLst>
                                        </p:cTn>
                                        <p:tgtEl>
                                          <p:spTgt spid="48"/>
                                        </p:tgtEl>
                                        <p:attrNameLst>
                                          <p:attrName>style.visibility</p:attrName>
                                        </p:attrNameLst>
                                      </p:cBhvr>
                                      <p:to>
                                        <p:strVal val="hidden"/>
                                      </p:to>
                                    </p:set>
                                  </p:childTnLst>
                                </p:cTn>
                              </p:par>
                            </p:childTnLst>
                          </p:cTn>
                        </p:par>
                      </p:childTnLst>
                    </p:cTn>
                  </p:par>
                </p:childTnLst>
              </p:cTn>
              <p:nextCondLst>
                <p:cond evt="onClick" delay="0">
                  <p:tgtEl>
                    <p:spTgt spid="48"/>
                  </p:tgtEl>
                </p:cond>
              </p:nextCondLst>
            </p:seq>
            <p:seq concurrent="1" nextAc="seek">
              <p:cTn id="210" restart="whenNotActive" fill="hold" evtFilter="cancelBubble" nodeType="interactiveSeq">
                <p:stCondLst>
                  <p:cond evt="onClick" delay="0">
                    <p:tgtEl>
                      <p:spTgt spid="45"/>
                    </p:tgtEl>
                  </p:cond>
                </p:stCondLst>
                <p:endSync evt="end" delay="0">
                  <p:rtn val="all"/>
                </p:endSync>
                <p:childTnLst>
                  <p:par>
                    <p:cTn id="211" fill="hold">
                      <p:stCondLst>
                        <p:cond delay="0"/>
                      </p:stCondLst>
                      <p:childTnLst>
                        <p:par>
                          <p:cTn id="212" fill="hold">
                            <p:stCondLst>
                              <p:cond delay="0"/>
                            </p:stCondLst>
                            <p:childTnLst>
                              <p:par>
                                <p:cTn id="213" presetID="2" presetClass="exit" presetSubtype="4" fill="hold" nodeType="clickEffect">
                                  <p:stCondLst>
                                    <p:cond delay="0"/>
                                  </p:stCondLst>
                                  <p:childTnLst>
                                    <p:anim calcmode="lin" valueType="num">
                                      <p:cBhvr additive="base">
                                        <p:cTn id="214" dur="500"/>
                                        <p:tgtEl>
                                          <p:spTgt spid="45"/>
                                        </p:tgtEl>
                                        <p:attrNameLst>
                                          <p:attrName>ppt_x</p:attrName>
                                        </p:attrNameLst>
                                      </p:cBhvr>
                                      <p:tavLst>
                                        <p:tav tm="0">
                                          <p:val>
                                            <p:strVal val="ppt_x"/>
                                          </p:val>
                                        </p:tav>
                                        <p:tav tm="100000">
                                          <p:val>
                                            <p:strVal val="ppt_x"/>
                                          </p:val>
                                        </p:tav>
                                      </p:tavLst>
                                    </p:anim>
                                    <p:anim calcmode="lin" valueType="num">
                                      <p:cBhvr additive="base">
                                        <p:cTn id="215" dur="500"/>
                                        <p:tgtEl>
                                          <p:spTgt spid="45"/>
                                        </p:tgtEl>
                                        <p:attrNameLst>
                                          <p:attrName>ppt_y</p:attrName>
                                        </p:attrNameLst>
                                      </p:cBhvr>
                                      <p:tavLst>
                                        <p:tav tm="0">
                                          <p:val>
                                            <p:strVal val="ppt_y"/>
                                          </p:val>
                                        </p:tav>
                                        <p:tav tm="100000">
                                          <p:val>
                                            <p:strVal val="1+ppt_h/2"/>
                                          </p:val>
                                        </p:tav>
                                      </p:tavLst>
                                    </p:anim>
                                    <p:set>
                                      <p:cBhvr>
                                        <p:cTn id="216" dur="1" fill="hold">
                                          <p:stCondLst>
                                            <p:cond delay="499"/>
                                          </p:stCondLst>
                                        </p:cTn>
                                        <p:tgtEl>
                                          <p:spTgt spid="45"/>
                                        </p:tgtEl>
                                        <p:attrNameLst>
                                          <p:attrName>style.visibility</p:attrName>
                                        </p:attrNameLst>
                                      </p:cBhvr>
                                      <p:to>
                                        <p:strVal val="hidden"/>
                                      </p:to>
                                    </p:set>
                                  </p:childTnLst>
                                </p:cTn>
                              </p:par>
                            </p:childTnLst>
                          </p:cTn>
                        </p:par>
                      </p:childTnLst>
                    </p:cTn>
                  </p:par>
                </p:childTnLst>
              </p:cTn>
              <p:nextCondLst>
                <p:cond evt="onClick" delay="0">
                  <p:tgtEl>
                    <p:spTgt spid="4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2CC907">
                <a:lumMod val="84000"/>
              </a:srgbClr>
            </a:gs>
            <a:gs pos="46000">
              <a:srgbClr val="43E218">
                <a:alpha val="76000"/>
              </a:srgbClr>
            </a:gs>
            <a:gs pos="100000">
              <a:srgbClr val="CCFF66"/>
            </a:gs>
          </a:gsLst>
          <a:lin ang="5400000" scaled="0"/>
        </a:gradFill>
        <a:effectLst/>
      </p:bgPr>
    </p:bg>
    <p:spTree>
      <p:nvGrpSpPr>
        <p:cNvPr id="1" name=""/>
        <p:cNvGrpSpPr/>
        <p:nvPr/>
      </p:nvGrpSpPr>
      <p:grpSpPr>
        <a:xfrm>
          <a:off x="0" y="0"/>
          <a:ext cx="0" cy="0"/>
          <a:chOff x="0" y="0"/>
          <a:chExt cx="0" cy="0"/>
        </a:xfrm>
      </p:grpSpPr>
      <p:sp>
        <p:nvSpPr>
          <p:cNvPr id="4098" name="Rectangle 4"/>
          <p:cNvSpPr>
            <a:spLocks noGrp="1"/>
          </p:cNvSpPr>
          <p:nvPr>
            <p:ph type="title"/>
          </p:nvPr>
        </p:nvSpPr>
        <p:spPr/>
        <p:txBody>
          <a:bodyPr rtlCol="0">
            <a:normAutofit/>
          </a:bodyPr>
          <a:lstStyle/>
          <a:p>
            <a:pPr fontAlgn="auto">
              <a:spcAft>
                <a:spcPts val="0"/>
              </a:spcAft>
              <a:defRPr/>
            </a:pPr>
            <a:r>
              <a:rPr lang="cs-CZ" b="1" dirty="0" smtClean="0">
                <a:solidFill>
                  <a:schemeClr val="bg1"/>
                </a:solidFill>
                <a:latin typeface="Arial" charset="0"/>
              </a:rPr>
              <a:t>1000</a:t>
            </a:r>
          </a:p>
        </p:txBody>
      </p:sp>
      <p:sp>
        <p:nvSpPr>
          <p:cNvPr id="4100" name="Text Box 7"/>
          <p:cNvSpPr txBox="1">
            <a:spLocks noChangeArrowheads="1"/>
          </p:cNvSpPr>
          <p:nvPr/>
        </p:nvSpPr>
        <p:spPr bwMode="auto">
          <a:xfrm>
            <a:off x="1071563" y="1571625"/>
            <a:ext cx="7072312" cy="584200"/>
          </a:xfrm>
          <a:prstGeom prst="rect">
            <a:avLst/>
          </a:prstGeom>
          <a:noFill/>
          <a:ln w="9525">
            <a:noFill/>
            <a:miter lim="800000"/>
            <a:headEnd/>
            <a:tailEnd/>
          </a:ln>
        </p:spPr>
        <p:txBody>
          <a:bodyPr>
            <a:spAutoFit/>
          </a:bodyPr>
          <a:lstStyle/>
          <a:p>
            <a:pPr algn="ctr" fontAlgn="auto">
              <a:spcBef>
                <a:spcPct val="50000"/>
              </a:spcBef>
              <a:spcAft>
                <a:spcPts val="0"/>
              </a:spcAft>
              <a:defRPr/>
            </a:pPr>
            <a:r>
              <a:rPr lang="cs-CZ" sz="3200" b="1" dirty="0">
                <a:solidFill>
                  <a:schemeClr val="bg1"/>
                </a:solidFill>
                <a:latin typeface="+mn-lt"/>
              </a:rPr>
              <a:t>Co je to cizopasník?</a:t>
            </a:r>
          </a:p>
        </p:txBody>
      </p:sp>
      <p:sp>
        <p:nvSpPr>
          <p:cNvPr id="7"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047E18">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fontAlgn="auto">
              <a:spcBef>
                <a:spcPts val="0"/>
              </a:spcBef>
              <a:spcAft>
                <a:spcPts val="0"/>
              </a:spcAft>
              <a:defRPr/>
            </a:pPr>
            <a:endParaRPr lang="cs-CZ"/>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2CC907">
                <a:lumMod val="84000"/>
              </a:srgbClr>
            </a:gs>
            <a:gs pos="46000">
              <a:srgbClr val="43E218">
                <a:alpha val="76000"/>
              </a:srgbClr>
            </a:gs>
            <a:gs pos="100000">
              <a:srgbClr val="CCFF66"/>
            </a:gs>
          </a:gsLst>
          <a:lin ang="5400000" scaled="0"/>
        </a:gradFill>
        <a:effectLst/>
      </p:bgPr>
    </p:bg>
    <p:spTree>
      <p:nvGrpSpPr>
        <p:cNvPr id="1" name=""/>
        <p:cNvGrpSpPr/>
        <p:nvPr/>
      </p:nvGrpSpPr>
      <p:grpSpPr>
        <a:xfrm>
          <a:off x="0" y="0"/>
          <a:ext cx="0" cy="0"/>
          <a:chOff x="0" y="0"/>
          <a:chExt cx="0" cy="0"/>
        </a:xfrm>
      </p:grpSpPr>
      <p:sp>
        <p:nvSpPr>
          <p:cNvPr id="5122" name="Rectangle 4"/>
          <p:cNvSpPr>
            <a:spLocks noGrp="1"/>
          </p:cNvSpPr>
          <p:nvPr>
            <p:ph type="title"/>
          </p:nvPr>
        </p:nvSpPr>
        <p:spPr/>
        <p:txBody>
          <a:bodyPr rtlCol="0">
            <a:normAutofit/>
          </a:bodyPr>
          <a:lstStyle/>
          <a:p>
            <a:pPr fontAlgn="auto">
              <a:spcAft>
                <a:spcPts val="0"/>
              </a:spcAft>
              <a:defRPr/>
            </a:pPr>
            <a:r>
              <a:rPr lang="cs-CZ" b="1" smtClean="0">
                <a:solidFill>
                  <a:schemeClr val="bg1"/>
                </a:solidFill>
                <a:latin typeface="Arial" charset="0"/>
              </a:rPr>
              <a:t>2000</a:t>
            </a:r>
          </a:p>
        </p:txBody>
      </p:sp>
      <p:sp>
        <p:nvSpPr>
          <p:cNvPr id="5124" name="Text Box 6"/>
          <p:cNvSpPr txBox="1">
            <a:spLocks noChangeArrowheads="1"/>
          </p:cNvSpPr>
          <p:nvPr/>
        </p:nvSpPr>
        <p:spPr bwMode="auto">
          <a:xfrm>
            <a:off x="1571625" y="1643063"/>
            <a:ext cx="6429375" cy="1077912"/>
          </a:xfrm>
          <a:prstGeom prst="rect">
            <a:avLst/>
          </a:prstGeom>
          <a:noFill/>
          <a:ln w="9525">
            <a:noFill/>
            <a:miter lim="800000"/>
            <a:headEnd/>
            <a:tailEnd/>
          </a:ln>
        </p:spPr>
        <p:txBody>
          <a:bodyPr>
            <a:spAutoFit/>
          </a:bodyPr>
          <a:lstStyle/>
          <a:p>
            <a:pPr algn="ctr" fontAlgn="auto">
              <a:spcBef>
                <a:spcPct val="50000"/>
              </a:spcBef>
              <a:spcAft>
                <a:spcPts val="0"/>
              </a:spcAft>
              <a:defRPr/>
            </a:pPr>
            <a:r>
              <a:rPr lang="cs-CZ" sz="3200" b="1" dirty="0">
                <a:solidFill>
                  <a:schemeClr val="bg1"/>
                </a:solidFill>
                <a:latin typeface="+mn-lt"/>
              </a:rPr>
              <a:t>Kteří z následujících živočichů patří mezi cizopasníky?</a:t>
            </a:r>
          </a:p>
        </p:txBody>
      </p:sp>
      <p:sp>
        <p:nvSpPr>
          <p:cNvPr id="11" name="TextovéPole 10"/>
          <p:cNvSpPr txBox="1"/>
          <p:nvPr/>
        </p:nvSpPr>
        <p:spPr>
          <a:xfrm>
            <a:off x="857250" y="2928938"/>
            <a:ext cx="7500938" cy="1384300"/>
          </a:xfrm>
          <a:prstGeom prst="rect">
            <a:avLst/>
          </a:prstGeom>
          <a:noFill/>
        </p:spPr>
        <p:txBody>
          <a:bodyPr>
            <a:spAutoFit/>
          </a:bodyPr>
          <a:lstStyle/>
          <a:p>
            <a:pPr fontAlgn="auto">
              <a:spcBef>
                <a:spcPts val="0"/>
              </a:spcBef>
              <a:spcAft>
                <a:spcPts val="0"/>
              </a:spcAft>
              <a:defRPr/>
            </a:pPr>
            <a:r>
              <a:rPr lang="cs-CZ" sz="2800" dirty="0">
                <a:solidFill>
                  <a:schemeClr val="bg1"/>
                </a:solidFill>
                <a:latin typeface="+mn-lt"/>
              </a:rPr>
              <a:t>bělásek zelný, tasemnice bezbranná, veš dětská, slimák největší, blecha, křižák obecný, pijavky, </a:t>
            </a:r>
            <a:r>
              <a:rPr lang="cs-CZ" sz="2800" dirty="0" smtClean="0">
                <a:solidFill>
                  <a:schemeClr val="bg1"/>
                </a:solidFill>
                <a:latin typeface="+mn-lt"/>
              </a:rPr>
              <a:t> </a:t>
            </a:r>
            <a:r>
              <a:rPr lang="cs-CZ" sz="2800" dirty="0">
                <a:solidFill>
                  <a:schemeClr val="bg1"/>
                </a:solidFill>
                <a:latin typeface="+mn-lt"/>
              </a:rPr>
              <a:t>včela </a:t>
            </a:r>
          </a:p>
        </p:txBody>
      </p:sp>
      <p:sp>
        <p:nvSpPr>
          <p:cNvPr id="8"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047E18">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2CC907">
                <a:lumMod val="84000"/>
              </a:srgbClr>
            </a:gs>
            <a:gs pos="46000">
              <a:srgbClr val="43E218">
                <a:alpha val="76000"/>
              </a:srgbClr>
            </a:gs>
            <a:gs pos="100000">
              <a:srgbClr val="CCFF66"/>
            </a:gs>
          </a:gsLst>
          <a:lin ang="5400000" scaled="0"/>
        </a:gradFill>
        <a:effectLst/>
      </p:bgPr>
    </p:bg>
    <p:spTree>
      <p:nvGrpSpPr>
        <p:cNvPr id="1" name=""/>
        <p:cNvGrpSpPr/>
        <p:nvPr/>
      </p:nvGrpSpPr>
      <p:grpSpPr>
        <a:xfrm>
          <a:off x="0" y="0"/>
          <a:ext cx="0" cy="0"/>
          <a:chOff x="0" y="0"/>
          <a:chExt cx="0" cy="0"/>
        </a:xfrm>
      </p:grpSpPr>
      <p:sp>
        <p:nvSpPr>
          <p:cNvPr id="6146" name="Rectangle 4"/>
          <p:cNvSpPr>
            <a:spLocks noGrp="1"/>
          </p:cNvSpPr>
          <p:nvPr>
            <p:ph type="title"/>
          </p:nvPr>
        </p:nvSpPr>
        <p:spPr/>
        <p:txBody>
          <a:bodyPr rtlCol="0">
            <a:normAutofit/>
          </a:bodyPr>
          <a:lstStyle/>
          <a:p>
            <a:pPr fontAlgn="auto">
              <a:spcAft>
                <a:spcPts val="0"/>
              </a:spcAft>
              <a:defRPr/>
            </a:pPr>
            <a:r>
              <a:rPr lang="cs-CZ" b="1" smtClean="0">
                <a:solidFill>
                  <a:schemeClr val="bg1"/>
                </a:solidFill>
                <a:latin typeface="Arial" charset="0"/>
              </a:rPr>
              <a:t>3000</a:t>
            </a:r>
          </a:p>
        </p:txBody>
      </p:sp>
      <p:sp>
        <p:nvSpPr>
          <p:cNvPr id="6148" name="Text Box 6"/>
          <p:cNvSpPr txBox="1">
            <a:spLocks noChangeArrowheads="1"/>
          </p:cNvSpPr>
          <p:nvPr/>
        </p:nvSpPr>
        <p:spPr bwMode="auto">
          <a:xfrm>
            <a:off x="0" y="1571612"/>
            <a:ext cx="9144000" cy="584200"/>
          </a:xfrm>
          <a:prstGeom prst="rect">
            <a:avLst/>
          </a:prstGeom>
          <a:noFill/>
          <a:ln w="9525">
            <a:noFill/>
            <a:miter lim="800000"/>
            <a:headEnd/>
            <a:tailEnd/>
          </a:ln>
        </p:spPr>
        <p:txBody>
          <a:bodyPr>
            <a:spAutoFit/>
          </a:bodyPr>
          <a:lstStyle/>
          <a:p>
            <a:pPr algn="ctr" fontAlgn="auto">
              <a:spcBef>
                <a:spcPct val="50000"/>
              </a:spcBef>
              <a:spcAft>
                <a:spcPts val="0"/>
              </a:spcAft>
              <a:defRPr/>
            </a:pPr>
            <a:r>
              <a:rPr lang="cs-CZ" sz="3200" b="1" dirty="0" smtClean="0">
                <a:solidFill>
                  <a:schemeClr val="bg1"/>
                </a:solidFill>
                <a:latin typeface="+mn-lt"/>
              </a:rPr>
              <a:t>Jak se jmenuje živočich na obrázcích?</a:t>
            </a:r>
            <a:endParaRPr lang="cs-CZ" sz="3200" b="1" dirty="0">
              <a:solidFill>
                <a:schemeClr val="bg1"/>
              </a:solidFill>
              <a:latin typeface="+mn-lt"/>
            </a:endParaRPr>
          </a:p>
        </p:txBody>
      </p:sp>
      <p:sp>
        <p:nvSpPr>
          <p:cNvPr id="5"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047E18">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fontAlgn="auto">
              <a:spcBef>
                <a:spcPts val="0"/>
              </a:spcBef>
              <a:spcAft>
                <a:spcPts val="0"/>
              </a:spcAft>
              <a:defRPr/>
            </a:pPr>
            <a:endParaRPr lang="cs-CZ"/>
          </a:p>
        </p:txBody>
      </p:sp>
      <p:pic>
        <p:nvPicPr>
          <p:cNvPr id="19458" name="Picture 2" descr="File:Bandwurm-drawing.jpg"/>
          <p:cNvPicPr>
            <a:picLocks noChangeAspect="1" noChangeArrowheads="1"/>
          </p:cNvPicPr>
          <p:nvPr/>
        </p:nvPicPr>
        <p:blipFill>
          <a:blip r:embed="rId3"/>
          <a:srcRect/>
          <a:stretch>
            <a:fillRect/>
          </a:stretch>
        </p:blipFill>
        <p:spPr bwMode="auto">
          <a:xfrm>
            <a:off x="571472" y="2857496"/>
            <a:ext cx="3521690" cy="3124192"/>
          </a:xfrm>
          <a:prstGeom prst="rect">
            <a:avLst/>
          </a:prstGeom>
          <a:noFill/>
        </p:spPr>
      </p:pic>
      <p:pic>
        <p:nvPicPr>
          <p:cNvPr id="19460" name="Picture 4" descr="File:Taenia saginata scolex.jpg"/>
          <p:cNvPicPr>
            <a:picLocks noChangeAspect="1" noChangeArrowheads="1"/>
          </p:cNvPicPr>
          <p:nvPr/>
        </p:nvPicPr>
        <p:blipFill>
          <a:blip r:embed="rId4"/>
          <a:srcRect/>
          <a:stretch>
            <a:fillRect/>
          </a:stretch>
        </p:blipFill>
        <p:spPr bwMode="auto">
          <a:xfrm>
            <a:off x="4357686" y="3214686"/>
            <a:ext cx="2524125" cy="1905000"/>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2CC907">
                <a:lumMod val="84000"/>
              </a:srgbClr>
            </a:gs>
            <a:gs pos="46000">
              <a:srgbClr val="43E218">
                <a:alpha val="76000"/>
              </a:srgbClr>
            </a:gs>
            <a:gs pos="100000">
              <a:srgbClr val="CCFF66"/>
            </a:gs>
          </a:gsLst>
          <a:lin ang="5400000" scaled="0"/>
        </a:gradFill>
        <a:effectLst/>
      </p:bgPr>
    </p:bg>
    <p:spTree>
      <p:nvGrpSpPr>
        <p:cNvPr id="1" name=""/>
        <p:cNvGrpSpPr/>
        <p:nvPr/>
      </p:nvGrpSpPr>
      <p:grpSpPr>
        <a:xfrm>
          <a:off x="0" y="0"/>
          <a:ext cx="0" cy="0"/>
          <a:chOff x="0" y="0"/>
          <a:chExt cx="0" cy="0"/>
        </a:xfrm>
      </p:grpSpPr>
      <p:sp>
        <p:nvSpPr>
          <p:cNvPr id="7170" name="Rectangle 4"/>
          <p:cNvSpPr>
            <a:spLocks noGrp="1"/>
          </p:cNvSpPr>
          <p:nvPr>
            <p:ph type="title"/>
          </p:nvPr>
        </p:nvSpPr>
        <p:spPr/>
        <p:txBody>
          <a:bodyPr rtlCol="0">
            <a:normAutofit/>
          </a:bodyPr>
          <a:lstStyle/>
          <a:p>
            <a:pPr fontAlgn="auto">
              <a:spcAft>
                <a:spcPts val="0"/>
              </a:spcAft>
              <a:defRPr/>
            </a:pPr>
            <a:r>
              <a:rPr lang="cs-CZ" b="1" dirty="0" smtClean="0">
                <a:solidFill>
                  <a:schemeClr val="bg1"/>
                </a:solidFill>
                <a:latin typeface="Arial" charset="0"/>
              </a:rPr>
              <a:t>4000</a:t>
            </a:r>
          </a:p>
        </p:txBody>
      </p:sp>
      <p:sp>
        <p:nvSpPr>
          <p:cNvPr id="7172" name="Text Box 6"/>
          <p:cNvSpPr txBox="1">
            <a:spLocks noChangeArrowheads="1"/>
          </p:cNvSpPr>
          <p:nvPr/>
        </p:nvSpPr>
        <p:spPr bwMode="auto">
          <a:xfrm>
            <a:off x="642938" y="1571625"/>
            <a:ext cx="7929562" cy="584200"/>
          </a:xfrm>
          <a:prstGeom prst="rect">
            <a:avLst/>
          </a:prstGeom>
          <a:noFill/>
          <a:ln w="9525">
            <a:noFill/>
            <a:miter lim="800000"/>
            <a:headEnd/>
            <a:tailEnd/>
          </a:ln>
        </p:spPr>
        <p:txBody>
          <a:bodyPr>
            <a:spAutoFit/>
          </a:bodyPr>
          <a:lstStyle/>
          <a:p>
            <a:pPr algn="ctr" fontAlgn="auto">
              <a:spcBef>
                <a:spcPct val="50000"/>
              </a:spcBef>
              <a:spcAft>
                <a:spcPts val="0"/>
              </a:spcAft>
              <a:defRPr/>
            </a:pPr>
            <a:r>
              <a:rPr lang="cs-CZ" sz="3200" b="1" dirty="0">
                <a:solidFill>
                  <a:schemeClr val="bg1"/>
                </a:solidFill>
                <a:latin typeface="+mn-lt"/>
              </a:rPr>
              <a:t>Kam klade vajíčka roup dětský?</a:t>
            </a:r>
          </a:p>
        </p:txBody>
      </p:sp>
      <p:sp>
        <p:nvSpPr>
          <p:cNvPr id="7" name="TextovéPole 6"/>
          <p:cNvSpPr txBox="1"/>
          <p:nvPr/>
        </p:nvSpPr>
        <p:spPr>
          <a:xfrm>
            <a:off x="6786578" y="2285992"/>
            <a:ext cx="1785950" cy="523220"/>
          </a:xfrm>
          <a:prstGeom prst="rect">
            <a:avLst/>
          </a:prstGeom>
          <a:ln/>
        </p:spPr>
        <p:style>
          <a:lnRef idx="0">
            <a:schemeClr val="accent6"/>
          </a:lnRef>
          <a:fillRef idx="3">
            <a:schemeClr val="accent6"/>
          </a:fillRef>
          <a:effectRef idx="3">
            <a:schemeClr val="accent6"/>
          </a:effectRef>
          <a:fontRef idx="minor">
            <a:schemeClr val="lt1"/>
          </a:fontRef>
        </p:style>
        <p:txBody>
          <a:bodyPr>
            <a:spAutoFit/>
          </a:bodyPr>
          <a:lstStyle/>
          <a:p>
            <a:pPr fontAlgn="auto">
              <a:spcBef>
                <a:spcPts val="0"/>
              </a:spcBef>
              <a:spcAft>
                <a:spcPts val="0"/>
              </a:spcAft>
              <a:defRPr/>
            </a:pPr>
            <a:r>
              <a:rPr lang="cs-CZ" sz="2800" dirty="0">
                <a:solidFill>
                  <a:schemeClr val="tx1">
                    <a:lumMod val="95000"/>
                    <a:lumOff val="5000"/>
                  </a:schemeClr>
                </a:solidFill>
              </a:rPr>
              <a:t>Nápověda</a:t>
            </a:r>
          </a:p>
        </p:txBody>
      </p:sp>
      <p:sp>
        <p:nvSpPr>
          <p:cNvPr id="8" name="TextovéPole 7"/>
          <p:cNvSpPr txBox="1"/>
          <p:nvPr/>
        </p:nvSpPr>
        <p:spPr>
          <a:xfrm>
            <a:off x="5072063" y="2928938"/>
            <a:ext cx="3429000" cy="1816100"/>
          </a:xfrm>
          <a:prstGeom prst="rect">
            <a:avLst/>
          </a:prstGeom>
          <a:solidFill>
            <a:schemeClr val="bg1"/>
          </a:solidFill>
        </p:spPr>
        <p:txBody>
          <a:bodyPr>
            <a:spAutoFit/>
          </a:bodyPr>
          <a:lstStyle/>
          <a:p>
            <a:pPr fontAlgn="auto">
              <a:spcBef>
                <a:spcPts val="0"/>
              </a:spcBef>
              <a:spcAft>
                <a:spcPts val="0"/>
              </a:spcAft>
              <a:defRPr/>
            </a:pPr>
            <a:r>
              <a:rPr lang="cs-CZ" sz="2800" dirty="0">
                <a:solidFill>
                  <a:schemeClr val="tx1">
                    <a:lumMod val="95000"/>
                    <a:lumOff val="5000"/>
                  </a:schemeClr>
                </a:solidFill>
                <a:latin typeface="+mn-lt"/>
              </a:rPr>
              <a:t>A) do střeva</a:t>
            </a:r>
          </a:p>
          <a:p>
            <a:pPr fontAlgn="auto">
              <a:spcBef>
                <a:spcPts val="0"/>
              </a:spcBef>
              <a:spcAft>
                <a:spcPts val="0"/>
              </a:spcAft>
              <a:defRPr/>
            </a:pPr>
            <a:r>
              <a:rPr lang="cs-CZ" sz="2800" dirty="0">
                <a:solidFill>
                  <a:schemeClr val="tx1">
                    <a:lumMod val="95000"/>
                    <a:lumOff val="5000"/>
                  </a:schemeClr>
                </a:solidFill>
                <a:latin typeface="+mn-lt"/>
              </a:rPr>
              <a:t>B) ke konečníku</a:t>
            </a:r>
          </a:p>
          <a:p>
            <a:pPr fontAlgn="auto">
              <a:spcBef>
                <a:spcPts val="0"/>
              </a:spcBef>
              <a:spcAft>
                <a:spcPts val="0"/>
              </a:spcAft>
              <a:defRPr/>
            </a:pPr>
            <a:r>
              <a:rPr lang="cs-CZ" sz="2800" dirty="0">
                <a:solidFill>
                  <a:schemeClr val="tx1">
                    <a:lumMod val="95000"/>
                    <a:lumOff val="5000"/>
                  </a:schemeClr>
                </a:solidFill>
                <a:latin typeface="+mn-lt"/>
              </a:rPr>
              <a:t>C) do úst</a:t>
            </a:r>
          </a:p>
          <a:p>
            <a:pPr fontAlgn="auto">
              <a:spcBef>
                <a:spcPts val="0"/>
              </a:spcBef>
              <a:spcAft>
                <a:spcPts val="0"/>
              </a:spcAft>
              <a:defRPr/>
            </a:pPr>
            <a:r>
              <a:rPr lang="cs-CZ" sz="2800" dirty="0">
                <a:solidFill>
                  <a:schemeClr val="tx1">
                    <a:lumMod val="95000"/>
                    <a:lumOff val="5000"/>
                  </a:schemeClr>
                </a:solidFill>
                <a:latin typeface="+mn-lt"/>
              </a:rPr>
              <a:t>D) k játrům</a:t>
            </a:r>
          </a:p>
        </p:txBody>
      </p:sp>
      <p:sp>
        <p:nvSpPr>
          <p:cNvPr id="9"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047E18">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par>
                                <p:cTn id="8" presetID="1"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childTnLst>
                                </p:cTn>
                              </p:par>
                            </p:childTnLst>
                          </p:cTn>
                        </p:par>
                      </p:childTnLst>
                    </p:cTn>
                  </p:par>
                </p:childTnLst>
              </p:cTn>
              <p:nextCondLst>
                <p:cond evt="onClick" delay="0">
                  <p:tgtEl>
                    <p:spTgt spid="7"/>
                  </p:tgtEl>
                </p:cond>
              </p:nextCondLst>
            </p:seq>
          </p:childTnLst>
        </p:cTn>
      </p:par>
    </p:tnLst>
    <p:bldLst>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2CC907">
                <a:lumMod val="84000"/>
              </a:srgbClr>
            </a:gs>
            <a:gs pos="46000">
              <a:srgbClr val="43E218">
                <a:alpha val="76000"/>
              </a:srgbClr>
            </a:gs>
            <a:gs pos="100000">
              <a:srgbClr val="CCFF66"/>
            </a:gs>
          </a:gsLst>
          <a:lin ang="5400000" scaled="0"/>
        </a:gradFill>
        <a:effectLst/>
      </p:bgPr>
    </p:bg>
    <p:spTree>
      <p:nvGrpSpPr>
        <p:cNvPr id="1" name=""/>
        <p:cNvGrpSpPr/>
        <p:nvPr/>
      </p:nvGrpSpPr>
      <p:grpSpPr>
        <a:xfrm>
          <a:off x="0" y="0"/>
          <a:ext cx="0" cy="0"/>
          <a:chOff x="0" y="0"/>
          <a:chExt cx="0" cy="0"/>
        </a:xfrm>
      </p:grpSpPr>
      <p:sp>
        <p:nvSpPr>
          <p:cNvPr id="8194" name="Rectangle 4"/>
          <p:cNvSpPr>
            <a:spLocks noGrp="1"/>
          </p:cNvSpPr>
          <p:nvPr>
            <p:ph type="title"/>
          </p:nvPr>
        </p:nvSpPr>
        <p:spPr/>
        <p:txBody>
          <a:bodyPr rtlCol="0">
            <a:normAutofit/>
          </a:bodyPr>
          <a:lstStyle/>
          <a:p>
            <a:pPr fontAlgn="auto">
              <a:spcAft>
                <a:spcPts val="0"/>
              </a:spcAft>
              <a:defRPr/>
            </a:pPr>
            <a:r>
              <a:rPr lang="cs-CZ" b="1" smtClean="0">
                <a:solidFill>
                  <a:schemeClr val="bg1"/>
                </a:solidFill>
                <a:latin typeface="Arial" charset="0"/>
              </a:rPr>
              <a:t>5000</a:t>
            </a:r>
          </a:p>
        </p:txBody>
      </p:sp>
      <p:sp>
        <p:nvSpPr>
          <p:cNvPr id="8196" name="Text Box 6"/>
          <p:cNvSpPr txBox="1">
            <a:spLocks noChangeArrowheads="1"/>
          </p:cNvSpPr>
          <p:nvPr/>
        </p:nvSpPr>
        <p:spPr bwMode="auto">
          <a:xfrm>
            <a:off x="1000125" y="1571625"/>
            <a:ext cx="7429500" cy="584775"/>
          </a:xfrm>
          <a:prstGeom prst="rect">
            <a:avLst/>
          </a:prstGeom>
          <a:noFill/>
          <a:ln w="9525">
            <a:noFill/>
            <a:miter lim="800000"/>
            <a:headEnd/>
            <a:tailEnd/>
          </a:ln>
        </p:spPr>
        <p:txBody>
          <a:bodyPr>
            <a:spAutoFit/>
          </a:bodyPr>
          <a:lstStyle/>
          <a:p>
            <a:pPr algn="ctr" fontAlgn="auto">
              <a:spcBef>
                <a:spcPct val="50000"/>
              </a:spcBef>
              <a:spcAft>
                <a:spcPts val="0"/>
              </a:spcAft>
              <a:defRPr/>
            </a:pPr>
            <a:r>
              <a:rPr lang="cs-CZ" sz="3200" b="1" dirty="0" smtClean="0">
                <a:solidFill>
                  <a:schemeClr val="bg1"/>
                </a:solidFill>
                <a:latin typeface="+mn-lt"/>
              </a:rPr>
              <a:t>Kdo je mezihostitelem tasemnice?</a:t>
            </a:r>
            <a:endParaRPr lang="cs-CZ" sz="3200" b="1" dirty="0">
              <a:solidFill>
                <a:schemeClr val="bg1"/>
              </a:solidFill>
              <a:latin typeface="+mn-lt"/>
            </a:endParaRPr>
          </a:p>
        </p:txBody>
      </p:sp>
      <p:sp>
        <p:nvSpPr>
          <p:cNvPr id="7" name="TextovéPole 6"/>
          <p:cNvSpPr txBox="1"/>
          <p:nvPr/>
        </p:nvSpPr>
        <p:spPr>
          <a:xfrm>
            <a:off x="6572264" y="2357430"/>
            <a:ext cx="1785950" cy="523220"/>
          </a:xfrm>
          <a:prstGeom prst="rect">
            <a:avLst/>
          </a:prstGeom>
          <a:ln/>
        </p:spPr>
        <p:style>
          <a:lnRef idx="0">
            <a:schemeClr val="accent6"/>
          </a:lnRef>
          <a:fillRef idx="3">
            <a:schemeClr val="accent6"/>
          </a:fillRef>
          <a:effectRef idx="3">
            <a:schemeClr val="accent6"/>
          </a:effectRef>
          <a:fontRef idx="minor">
            <a:schemeClr val="lt1"/>
          </a:fontRef>
        </p:style>
        <p:txBody>
          <a:bodyPr>
            <a:spAutoFit/>
          </a:bodyPr>
          <a:lstStyle/>
          <a:p>
            <a:pPr fontAlgn="auto">
              <a:spcBef>
                <a:spcPts val="0"/>
              </a:spcBef>
              <a:spcAft>
                <a:spcPts val="0"/>
              </a:spcAft>
              <a:defRPr/>
            </a:pPr>
            <a:r>
              <a:rPr lang="cs-CZ" sz="2800" dirty="0">
                <a:solidFill>
                  <a:schemeClr val="tx1">
                    <a:lumMod val="95000"/>
                    <a:lumOff val="5000"/>
                  </a:schemeClr>
                </a:solidFill>
              </a:rPr>
              <a:t>Nápověda</a:t>
            </a:r>
          </a:p>
        </p:txBody>
      </p:sp>
      <p:sp>
        <p:nvSpPr>
          <p:cNvPr id="8" name="TextovéPole 7"/>
          <p:cNvSpPr txBox="1"/>
          <p:nvPr/>
        </p:nvSpPr>
        <p:spPr>
          <a:xfrm>
            <a:off x="5429256" y="3000372"/>
            <a:ext cx="3571875" cy="1815882"/>
          </a:xfrm>
          <a:prstGeom prst="rect">
            <a:avLst/>
          </a:prstGeom>
          <a:solidFill>
            <a:schemeClr val="bg1"/>
          </a:solidFill>
        </p:spPr>
        <p:txBody>
          <a:bodyPr>
            <a:spAutoFit/>
          </a:bodyPr>
          <a:lstStyle/>
          <a:p>
            <a:pPr marL="514350" indent="-514350" fontAlgn="auto">
              <a:spcBef>
                <a:spcPts val="0"/>
              </a:spcBef>
              <a:spcAft>
                <a:spcPts val="0"/>
              </a:spcAft>
              <a:buAutoNum type="alphaLcParenR"/>
              <a:defRPr/>
            </a:pPr>
            <a:r>
              <a:rPr lang="cs-CZ" sz="2800" dirty="0" smtClean="0">
                <a:solidFill>
                  <a:schemeClr val="tx1">
                    <a:lumMod val="95000"/>
                    <a:lumOff val="5000"/>
                  </a:schemeClr>
                </a:solidFill>
                <a:latin typeface="+mn-lt"/>
              </a:rPr>
              <a:t>Moucha</a:t>
            </a:r>
          </a:p>
          <a:p>
            <a:pPr marL="514350" indent="-514350" fontAlgn="auto">
              <a:spcBef>
                <a:spcPts val="0"/>
              </a:spcBef>
              <a:spcAft>
                <a:spcPts val="0"/>
              </a:spcAft>
              <a:buAutoNum type="alphaLcParenR"/>
              <a:defRPr/>
            </a:pPr>
            <a:r>
              <a:rPr lang="cs-CZ" sz="2800" dirty="0" smtClean="0">
                <a:solidFill>
                  <a:schemeClr val="tx1">
                    <a:lumMod val="95000"/>
                    <a:lumOff val="5000"/>
                  </a:schemeClr>
                </a:solidFill>
                <a:latin typeface="+mn-lt"/>
              </a:rPr>
              <a:t>Skot</a:t>
            </a:r>
          </a:p>
          <a:p>
            <a:pPr marL="514350" indent="-514350" fontAlgn="auto">
              <a:spcBef>
                <a:spcPts val="0"/>
              </a:spcBef>
              <a:spcAft>
                <a:spcPts val="0"/>
              </a:spcAft>
              <a:buAutoNum type="alphaLcParenR"/>
              <a:defRPr/>
            </a:pPr>
            <a:r>
              <a:rPr lang="cs-CZ" sz="2800" dirty="0" smtClean="0">
                <a:solidFill>
                  <a:schemeClr val="tx1">
                    <a:lumMod val="95000"/>
                    <a:lumOff val="5000"/>
                  </a:schemeClr>
                </a:solidFill>
                <a:latin typeface="+mn-lt"/>
              </a:rPr>
              <a:t>Krokodýl</a:t>
            </a:r>
          </a:p>
          <a:p>
            <a:pPr marL="514350" indent="-514350" fontAlgn="auto">
              <a:spcBef>
                <a:spcPts val="0"/>
              </a:spcBef>
              <a:spcAft>
                <a:spcPts val="0"/>
              </a:spcAft>
              <a:buAutoNum type="alphaLcParenR"/>
              <a:defRPr/>
            </a:pPr>
            <a:r>
              <a:rPr lang="cs-CZ" sz="2800" dirty="0" smtClean="0">
                <a:solidFill>
                  <a:schemeClr val="tx1">
                    <a:lumMod val="95000"/>
                    <a:lumOff val="5000"/>
                  </a:schemeClr>
                </a:solidFill>
                <a:latin typeface="+mn-lt"/>
              </a:rPr>
              <a:t>žába</a:t>
            </a:r>
            <a:endParaRPr lang="cs-CZ" sz="2800" dirty="0">
              <a:solidFill>
                <a:schemeClr val="tx1">
                  <a:lumMod val="95000"/>
                  <a:lumOff val="5000"/>
                </a:schemeClr>
              </a:solidFill>
              <a:latin typeface="+mn-lt"/>
            </a:endParaRPr>
          </a:p>
        </p:txBody>
      </p:sp>
      <p:sp>
        <p:nvSpPr>
          <p:cNvPr id="10"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047E18">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par>
                                <p:cTn id="8" presetID="1"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childTnLst>
                                </p:cTn>
                              </p:par>
                            </p:childTnLst>
                          </p:cTn>
                        </p:par>
                      </p:childTnLst>
                    </p:cTn>
                  </p:par>
                </p:childTnLst>
              </p:cTn>
              <p:nextCondLst>
                <p:cond evt="onClick" delay="0">
                  <p:tgtEl>
                    <p:spTgt spid="7"/>
                  </p:tgtEl>
                </p:cond>
              </p:nextCondLst>
            </p:seq>
          </p:childTnLst>
        </p:cTn>
      </p:par>
    </p:tnLst>
    <p:bldLst>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0">
          <a:gsLst>
            <a:gs pos="0">
              <a:srgbClr val="002060"/>
            </a:gs>
            <a:gs pos="50000">
              <a:srgbClr val="0070C0"/>
            </a:gs>
            <a:gs pos="100000">
              <a:srgbClr val="00B0F0"/>
            </a:gs>
          </a:gsLst>
          <a:lin ang="5400000"/>
        </a:gradFill>
        <a:effectLst/>
      </p:bgPr>
    </p:bg>
    <p:spTree>
      <p:nvGrpSpPr>
        <p:cNvPr id="1" name=""/>
        <p:cNvGrpSpPr/>
        <p:nvPr/>
      </p:nvGrpSpPr>
      <p:grpSpPr>
        <a:xfrm>
          <a:off x="0" y="0"/>
          <a:ext cx="0" cy="0"/>
          <a:chOff x="0" y="0"/>
          <a:chExt cx="0" cy="0"/>
        </a:xfrm>
      </p:grpSpPr>
      <p:sp>
        <p:nvSpPr>
          <p:cNvPr id="20482" name="Rectangle 4"/>
          <p:cNvSpPr>
            <a:spLocks noGrp="1"/>
          </p:cNvSpPr>
          <p:nvPr>
            <p:ph type="title"/>
          </p:nvPr>
        </p:nvSpPr>
        <p:spPr/>
        <p:txBody>
          <a:bodyPr/>
          <a:lstStyle/>
          <a:p>
            <a:r>
              <a:rPr lang="cs-CZ" b="1" smtClean="0">
                <a:solidFill>
                  <a:schemeClr val="bg1"/>
                </a:solidFill>
                <a:latin typeface="Arial" charset="0"/>
              </a:rPr>
              <a:t>1000</a:t>
            </a:r>
          </a:p>
        </p:txBody>
      </p:sp>
      <p:sp>
        <p:nvSpPr>
          <p:cNvPr id="9219"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00206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fontAlgn="auto">
              <a:spcBef>
                <a:spcPts val="0"/>
              </a:spcBef>
              <a:spcAft>
                <a:spcPts val="0"/>
              </a:spcAft>
              <a:defRPr/>
            </a:pPr>
            <a:endParaRPr lang="cs-CZ"/>
          </a:p>
        </p:txBody>
      </p:sp>
      <p:sp>
        <p:nvSpPr>
          <p:cNvPr id="20486" name="Text Box 6"/>
          <p:cNvSpPr txBox="1">
            <a:spLocks noChangeArrowheads="1"/>
          </p:cNvSpPr>
          <p:nvPr/>
        </p:nvSpPr>
        <p:spPr bwMode="auto">
          <a:xfrm>
            <a:off x="0" y="1428750"/>
            <a:ext cx="9144000" cy="584200"/>
          </a:xfrm>
          <a:prstGeom prst="rect">
            <a:avLst/>
          </a:prstGeom>
          <a:noFill/>
          <a:ln w="9525">
            <a:noFill/>
            <a:miter lim="800000"/>
            <a:headEnd/>
            <a:tailEnd/>
          </a:ln>
        </p:spPr>
        <p:txBody>
          <a:bodyPr>
            <a:spAutoFit/>
          </a:bodyPr>
          <a:lstStyle/>
          <a:p>
            <a:pPr algn="ctr">
              <a:spcBef>
                <a:spcPct val="50000"/>
              </a:spcBef>
            </a:pPr>
            <a:r>
              <a:rPr lang="cs-CZ" sz="3200" b="1">
                <a:solidFill>
                  <a:schemeClr val="bg1"/>
                </a:solidFill>
                <a:latin typeface="Calibri" pitchFamily="34" charset="0"/>
              </a:rPr>
              <a:t>Proč dostali měkkýši zrovna tento název?</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0">
          <a:gsLst>
            <a:gs pos="0">
              <a:srgbClr val="002060"/>
            </a:gs>
            <a:gs pos="50000">
              <a:srgbClr val="0070C0"/>
            </a:gs>
            <a:gs pos="100000">
              <a:srgbClr val="00B0F0"/>
            </a:gs>
          </a:gsLst>
          <a:lin ang="5400000"/>
        </a:gradFill>
        <a:effectLst/>
      </p:bgPr>
    </p:bg>
    <p:spTree>
      <p:nvGrpSpPr>
        <p:cNvPr id="1" name=""/>
        <p:cNvGrpSpPr/>
        <p:nvPr/>
      </p:nvGrpSpPr>
      <p:grpSpPr>
        <a:xfrm>
          <a:off x="0" y="0"/>
          <a:ext cx="0" cy="0"/>
          <a:chOff x="0" y="0"/>
          <a:chExt cx="0" cy="0"/>
        </a:xfrm>
      </p:grpSpPr>
      <p:sp>
        <p:nvSpPr>
          <p:cNvPr id="21506" name="Rectangle 4"/>
          <p:cNvSpPr>
            <a:spLocks noGrp="1"/>
          </p:cNvSpPr>
          <p:nvPr>
            <p:ph type="title"/>
          </p:nvPr>
        </p:nvSpPr>
        <p:spPr/>
        <p:txBody>
          <a:bodyPr/>
          <a:lstStyle/>
          <a:p>
            <a:r>
              <a:rPr lang="cs-CZ" b="1" smtClean="0">
                <a:solidFill>
                  <a:schemeClr val="bg1"/>
                </a:solidFill>
                <a:latin typeface="Arial" charset="0"/>
              </a:rPr>
              <a:t>2000</a:t>
            </a:r>
          </a:p>
        </p:txBody>
      </p:sp>
      <p:sp>
        <p:nvSpPr>
          <p:cNvPr id="21507" name="Text Box 6"/>
          <p:cNvSpPr txBox="1">
            <a:spLocks noChangeArrowheads="1"/>
          </p:cNvSpPr>
          <p:nvPr/>
        </p:nvSpPr>
        <p:spPr bwMode="auto">
          <a:xfrm>
            <a:off x="0" y="1428750"/>
            <a:ext cx="9144000" cy="584200"/>
          </a:xfrm>
          <a:prstGeom prst="rect">
            <a:avLst/>
          </a:prstGeom>
          <a:noFill/>
          <a:ln w="9525">
            <a:noFill/>
            <a:miter lim="800000"/>
            <a:headEnd/>
            <a:tailEnd/>
          </a:ln>
        </p:spPr>
        <p:txBody>
          <a:bodyPr>
            <a:spAutoFit/>
          </a:bodyPr>
          <a:lstStyle/>
          <a:p>
            <a:pPr algn="ctr">
              <a:spcBef>
                <a:spcPct val="50000"/>
              </a:spcBef>
            </a:pPr>
            <a:r>
              <a:rPr lang="cs-CZ" sz="3200" b="1">
                <a:solidFill>
                  <a:schemeClr val="bg1"/>
                </a:solidFill>
                <a:latin typeface="Calibri" pitchFamily="34" charset="0"/>
              </a:rPr>
              <a:t>Rozděl tyto měkkýše na plže a mlže</a:t>
            </a:r>
          </a:p>
        </p:txBody>
      </p:sp>
      <p:sp>
        <p:nvSpPr>
          <p:cNvPr id="10"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00206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fontAlgn="auto">
              <a:spcBef>
                <a:spcPts val="0"/>
              </a:spcBef>
              <a:spcAft>
                <a:spcPts val="0"/>
              </a:spcAft>
              <a:defRPr/>
            </a:pPr>
            <a:endParaRPr lang="cs-CZ"/>
          </a:p>
        </p:txBody>
      </p:sp>
      <p:pic>
        <p:nvPicPr>
          <p:cNvPr id="21511" name="Picture 2" descr="File:Hlemýžď.jpg"/>
          <p:cNvPicPr>
            <a:picLocks noChangeAspect="1" noChangeArrowheads="1"/>
          </p:cNvPicPr>
          <p:nvPr/>
        </p:nvPicPr>
        <p:blipFill>
          <a:blip r:embed="rId3"/>
          <a:srcRect/>
          <a:stretch>
            <a:fillRect/>
          </a:stretch>
        </p:blipFill>
        <p:spPr bwMode="auto">
          <a:xfrm>
            <a:off x="714375" y="2357438"/>
            <a:ext cx="2071688" cy="1554162"/>
          </a:xfrm>
          <a:prstGeom prst="rect">
            <a:avLst/>
          </a:prstGeom>
          <a:noFill/>
          <a:ln w="9525">
            <a:noFill/>
            <a:miter lim="800000"/>
            <a:headEnd/>
            <a:tailEnd/>
          </a:ln>
        </p:spPr>
      </p:pic>
      <p:pic>
        <p:nvPicPr>
          <p:cNvPr id="21512" name="Picture 4" descr="File:Conus sp. (3273379979).jpg"/>
          <p:cNvPicPr>
            <a:picLocks noChangeAspect="1" noChangeArrowheads="1"/>
          </p:cNvPicPr>
          <p:nvPr/>
        </p:nvPicPr>
        <p:blipFill>
          <a:blip r:embed="rId4"/>
          <a:srcRect/>
          <a:stretch>
            <a:fillRect/>
          </a:stretch>
        </p:blipFill>
        <p:spPr bwMode="auto">
          <a:xfrm>
            <a:off x="7210425" y="2692400"/>
            <a:ext cx="1322388" cy="1762125"/>
          </a:xfrm>
          <a:prstGeom prst="rect">
            <a:avLst/>
          </a:prstGeom>
          <a:noFill/>
          <a:ln w="9525">
            <a:noFill/>
            <a:miter lim="800000"/>
            <a:headEnd/>
            <a:tailEnd/>
          </a:ln>
        </p:spPr>
      </p:pic>
      <p:pic>
        <p:nvPicPr>
          <p:cNvPr id="21513" name="Picture 6" descr="File:Anodonta cygnea 2029.jpg"/>
          <p:cNvPicPr>
            <a:picLocks noChangeAspect="1" noChangeArrowheads="1"/>
          </p:cNvPicPr>
          <p:nvPr/>
        </p:nvPicPr>
        <p:blipFill>
          <a:blip r:embed="rId5"/>
          <a:srcRect/>
          <a:stretch>
            <a:fillRect/>
          </a:stretch>
        </p:blipFill>
        <p:spPr bwMode="auto">
          <a:xfrm>
            <a:off x="5072063" y="4143375"/>
            <a:ext cx="1447800" cy="2500313"/>
          </a:xfrm>
          <a:prstGeom prst="rect">
            <a:avLst/>
          </a:prstGeom>
          <a:noFill/>
          <a:ln w="9525">
            <a:noFill/>
            <a:miter lim="800000"/>
            <a:headEnd/>
            <a:tailEnd/>
          </a:ln>
        </p:spPr>
      </p:pic>
      <p:pic>
        <p:nvPicPr>
          <p:cNvPr id="21514" name="Picture 8" descr="File:Chlamys varia braun gefleckt von aussen.jpg"/>
          <p:cNvPicPr>
            <a:picLocks noChangeAspect="1" noChangeArrowheads="1"/>
          </p:cNvPicPr>
          <p:nvPr/>
        </p:nvPicPr>
        <p:blipFill>
          <a:blip r:embed="rId6"/>
          <a:srcRect/>
          <a:stretch>
            <a:fillRect/>
          </a:stretch>
        </p:blipFill>
        <p:spPr bwMode="auto">
          <a:xfrm>
            <a:off x="642938" y="4429125"/>
            <a:ext cx="3757612" cy="1714500"/>
          </a:xfrm>
          <a:prstGeom prst="rect">
            <a:avLst/>
          </a:prstGeom>
          <a:noFill/>
          <a:ln w="9525">
            <a:noFill/>
            <a:miter lim="800000"/>
            <a:headEnd/>
            <a:tailEnd/>
          </a:ln>
        </p:spPr>
      </p:pic>
      <p:pic>
        <p:nvPicPr>
          <p:cNvPr id="21515" name="Picture 10" descr="File:Moules Miesmuscheln mussel3.jpg"/>
          <p:cNvPicPr>
            <a:picLocks noChangeAspect="1" noChangeArrowheads="1"/>
          </p:cNvPicPr>
          <p:nvPr/>
        </p:nvPicPr>
        <p:blipFill>
          <a:blip r:embed="rId7"/>
          <a:srcRect/>
          <a:stretch>
            <a:fillRect/>
          </a:stretch>
        </p:blipFill>
        <p:spPr bwMode="auto">
          <a:xfrm>
            <a:off x="3435350" y="2286000"/>
            <a:ext cx="3136900" cy="1800225"/>
          </a:xfrm>
          <a:prstGeom prst="rect">
            <a:avLst/>
          </a:prstGeom>
          <a:noFill/>
          <a:ln w="9525">
            <a:noFill/>
            <a:miter lim="800000"/>
            <a:headEnd/>
            <a:tailEnd/>
          </a:ln>
        </p:spPr>
      </p:pic>
      <p:sp>
        <p:nvSpPr>
          <p:cNvPr id="11" name="TextovéPole 10"/>
          <p:cNvSpPr txBox="1"/>
          <p:nvPr/>
        </p:nvSpPr>
        <p:spPr>
          <a:xfrm>
            <a:off x="4000496" y="5715016"/>
            <a:ext cx="357190" cy="461665"/>
          </a:xfrm>
          <a:prstGeom prst="rect">
            <a:avLst/>
          </a:prstGeom>
          <a:noFill/>
        </p:spPr>
        <p:txBody>
          <a:bodyPr wrap="square" rtlCol="0">
            <a:spAutoFit/>
          </a:bodyPr>
          <a:lstStyle/>
          <a:p>
            <a:r>
              <a:rPr lang="cs-CZ" sz="2400" b="1" dirty="0" smtClean="0">
                <a:solidFill>
                  <a:schemeClr val="bg1"/>
                </a:solidFill>
              </a:rPr>
              <a:t>4</a:t>
            </a:r>
            <a:endParaRPr lang="cs-CZ" sz="2400" b="1" dirty="0">
              <a:solidFill>
                <a:schemeClr val="bg1"/>
              </a:solidFill>
            </a:endParaRPr>
          </a:p>
        </p:txBody>
      </p:sp>
      <p:sp>
        <p:nvSpPr>
          <p:cNvPr id="12" name="TextovéPole 11"/>
          <p:cNvSpPr txBox="1"/>
          <p:nvPr/>
        </p:nvSpPr>
        <p:spPr>
          <a:xfrm>
            <a:off x="6215074" y="3643314"/>
            <a:ext cx="357190" cy="461665"/>
          </a:xfrm>
          <a:prstGeom prst="rect">
            <a:avLst/>
          </a:prstGeom>
          <a:noFill/>
        </p:spPr>
        <p:txBody>
          <a:bodyPr wrap="square" rtlCol="0">
            <a:spAutoFit/>
          </a:bodyPr>
          <a:lstStyle/>
          <a:p>
            <a:r>
              <a:rPr lang="cs-CZ" sz="2400" b="1" dirty="0" smtClean="0"/>
              <a:t>2</a:t>
            </a:r>
            <a:endParaRPr lang="cs-CZ" sz="2400" b="1" dirty="0"/>
          </a:p>
        </p:txBody>
      </p:sp>
      <p:sp>
        <p:nvSpPr>
          <p:cNvPr id="13" name="TextovéPole 12"/>
          <p:cNvSpPr txBox="1"/>
          <p:nvPr/>
        </p:nvSpPr>
        <p:spPr>
          <a:xfrm>
            <a:off x="6143636" y="6143644"/>
            <a:ext cx="357190" cy="461665"/>
          </a:xfrm>
          <a:prstGeom prst="rect">
            <a:avLst/>
          </a:prstGeom>
          <a:noFill/>
        </p:spPr>
        <p:txBody>
          <a:bodyPr wrap="square" rtlCol="0">
            <a:spAutoFit/>
          </a:bodyPr>
          <a:lstStyle/>
          <a:p>
            <a:r>
              <a:rPr lang="cs-CZ" sz="2400" b="1" dirty="0" smtClean="0"/>
              <a:t>5</a:t>
            </a:r>
            <a:endParaRPr lang="cs-CZ" sz="2400" b="1" dirty="0"/>
          </a:p>
        </p:txBody>
      </p:sp>
      <p:sp>
        <p:nvSpPr>
          <p:cNvPr id="14" name="TextovéPole 13"/>
          <p:cNvSpPr txBox="1"/>
          <p:nvPr/>
        </p:nvSpPr>
        <p:spPr>
          <a:xfrm>
            <a:off x="2428860" y="3429000"/>
            <a:ext cx="357190" cy="461665"/>
          </a:xfrm>
          <a:prstGeom prst="rect">
            <a:avLst/>
          </a:prstGeom>
          <a:noFill/>
        </p:spPr>
        <p:txBody>
          <a:bodyPr wrap="square" rtlCol="0">
            <a:spAutoFit/>
          </a:bodyPr>
          <a:lstStyle/>
          <a:p>
            <a:r>
              <a:rPr lang="cs-CZ" sz="2400" b="1" dirty="0" smtClean="0">
                <a:solidFill>
                  <a:schemeClr val="bg1"/>
                </a:solidFill>
              </a:rPr>
              <a:t>1</a:t>
            </a:r>
            <a:endParaRPr lang="cs-CZ" sz="2400" b="1" dirty="0">
              <a:solidFill>
                <a:schemeClr val="bg1"/>
              </a:solidFill>
            </a:endParaRPr>
          </a:p>
        </p:txBody>
      </p:sp>
      <p:sp>
        <p:nvSpPr>
          <p:cNvPr id="15" name="TextovéPole 14"/>
          <p:cNvSpPr txBox="1"/>
          <p:nvPr/>
        </p:nvSpPr>
        <p:spPr>
          <a:xfrm>
            <a:off x="8143900" y="4000504"/>
            <a:ext cx="357190" cy="461665"/>
          </a:xfrm>
          <a:prstGeom prst="rect">
            <a:avLst/>
          </a:prstGeom>
          <a:noFill/>
        </p:spPr>
        <p:txBody>
          <a:bodyPr wrap="square" rtlCol="0">
            <a:spAutoFit/>
          </a:bodyPr>
          <a:lstStyle/>
          <a:p>
            <a:r>
              <a:rPr lang="cs-CZ" sz="2400" b="1" dirty="0" smtClean="0">
                <a:solidFill>
                  <a:schemeClr val="bg1"/>
                </a:solidFill>
              </a:rPr>
              <a:t>3</a:t>
            </a:r>
            <a:endParaRPr lang="cs-CZ" sz="2400" b="1" dirty="0">
              <a:solidFill>
                <a:schemeClr val="bg1"/>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0">
          <a:gsLst>
            <a:gs pos="0">
              <a:srgbClr val="002060"/>
            </a:gs>
            <a:gs pos="50000">
              <a:srgbClr val="0070C0"/>
            </a:gs>
            <a:gs pos="100000">
              <a:srgbClr val="00B0F0"/>
            </a:gs>
          </a:gsLst>
          <a:lin ang="5400000"/>
        </a:gradFill>
        <a:effectLst/>
      </p:bgPr>
    </p:bg>
    <p:spTree>
      <p:nvGrpSpPr>
        <p:cNvPr id="1" name=""/>
        <p:cNvGrpSpPr/>
        <p:nvPr/>
      </p:nvGrpSpPr>
      <p:grpSpPr>
        <a:xfrm>
          <a:off x="0" y="0"/>
          <a:ext cx="0" cy="0"/>
          <a:chOff x="0" y="0"/>
          <a:chExt cx="0" cy="0"/>
        </a:xfrm>
      </p:grpSpPr>
      <p:sp>
        <p:nvSpPr>
          <p:cNvPr id="22530" name="Rectangle 4"/>
          <p:cNvSpPr>
            <a:spLocks noGrp="1"/>
          </p:cNvSpPr>
          <p:nvPr>
            <p:ph type="title"/>
          </p:nvPr>
        </p:nvSpPr>
        <p:spPr/>
        <p:txBody>
          <a:bodyPr/>
          <a:lstStyle/>
          <a:p>
            <a:r>
              <a:rPr lang="cs-CZ" b="1" smtClean="0">
                <a:solidFill>
                  <a:schemeClr val="bg1"/>
                </a:solidFill>
                <a:latin typeface="Arial" charset="0"/>
              </a:rPr>
              <a:t>3000</a:t>
            </a:r>
          </a:p>
        </p:txBody>
      </p:sp>
      <p:sp>
        <p:nvSpPr>
          <p:cNvPr id="22531" name="Text Box 6"/>
          <p:cNvSpPr txBox="1">
            <a:spLocks noChangeArrowheads="1"/>
          </p:cNvSpPr>
          <p:nvPr/>
        </p:nvSpPr>
        <p:spPr bwMode="auto">
          <a:xfrm>
            <a:off x="0" y="1285875"/>
            <a:ext cx="9144000" cy="1141413"/>
          </a:xfrm>
          <a:prstGeom prst="rect">
            <a:avLst/>
          </a:prstGeom>
          <a:noFill/>
          <a:ln w="9525">
            <a:noFill/>
            <a:miter lim="800000"/>
            <a:headEnd/>
            <a:tailEnd/>
          </a:ln>
        </p:spPr>
        <p:txBody>
          <a:bodyPr>
            <a:spAutoFit/>
          </a:bodyPr>
          <a:lstStyle/>
          <a:p>
            <a:pPr algn="ctr">
              <a:spcBef>
                <a:spcPts val="500"/>
              </a:spcBef>
            </a:pPr>
            <a:r>
              <a:rPr lang="cs-CZ" sz="3200">
                <a:solidFill>
                  <a:schemeClr val="bg1"/>
                </a:solidFill>
                <a:latin typeface="Calibri" pitchFamily="34" charset="0"/>
              </a:rPr>
              <a:t>Jakou látkou jsou tvořené </a:t>
            </a:r>
          </a:p>
          <a:p>
            <a:pPr algn="ctr">
              <a:spcBef>
                <a:spcPts val="500"/>
              </a:spcBef>
            </a:pPr>
            <a:r>
              <a:rPr lang="cs-CZ" sz="3200">
                <a:solidFill>
                  <a:schemeClr val="bg1"/>
                </a:solidFill>
                <a:latin typeface="Calibri" pitchFamily="34" charset="0"/>
              </a:rPr>
              <a:t>schránky měkkýšů?</a:t>
            </a:r>
          </a:p>
        </p:txBody>
      </p:sp>
      <p:sp>
        <p:nvSpPr>
          <p:cNvPr id="6"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00206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fontAlgn="auto">
              <a:spcBef>
                <a:spcPts val="0"/>
              </a:spcBef>
              <a:spcAft>
                <a:spcPts val="0"/>
              </a:spcAft>
              <a:defRPr/>
            </a:pPr>
            <a:endParaRPr lang="cs-CZ"/>
          </a:p>
        </p:txBody>
      </p:sp>
      <p:sp>
        <p:nvSpPr>
          <p:cNvPr id="7" name="TextovéPole 6"/>
          <p:cNvSpPr txBox="1"/>
          <p:nvPr/>
        </p:nvSpPr>
        <p:spPr>
          <a:xfrm>
            <a:off x="6929454" y="2357430"/>
            <a:ext cx="1785950" cy="523220"/>
          </a:xfrm>
          <a:prstGeom prst="rect">
            <a:avLst/>
          </a:prstGeom>
          <a:ln/>
        </p:spPr>
        <p:style>
          <a:lnRef idx="0">
            <a:schemeClr val="accent6"/>
          </a:lnRef>
          <a:fillRef idx="3">
            <a:schemeClr val="accent6"/>
          </a:fillRef>
          <a:effectRef idx="3">
            <a:schemeClr val="accent6"/>
          </a:effectRef>
          <a:fontRef idx="minor">
            <a:schemeClr val="lt1"/>
          </a:fontRef>
        </p:style>
        <p:txBody>
          <a:bodyPr>
            <a:spAutoFit/>
          </a:bodyPr>
          <a:lstStyle/>
          <a:p>
            <a:pPr fontAlgn="auto">
              <a:spcBef>
                <a:spcPts val="0"/>
              </a:spcBef>
              <a:spcAft>
                <a:spcPts val="0"/>
              </a:spcAft>
              <a:defRPr/>
            </a:pPr>
            <a:r>
              <a:rPr lang="cs-CZ" sz="2800" dirty="0">
                <a:solidFill>
                  <a:schemeClr val="tx1">
                    <a:lumMod val="95000"/>
                    <a:lumOff val="5000"/>
                  </a:schemeClr>
                </a:solidFill>
              </a:rPr>
              <a:t>Nápověda</a:t>
            </a:r>
          </a:p>
        </p:txBody>
      </p:sp>
      <p:sp>
        <p:nvSpPr>
          <p:cNvPr id="8" name="TextovéPole 7"/>
          <p:cNvSpPr txBox="1"/>
          <p:nvPr/>
        </p:nvSpPr>
        <p:spPr>
          <a:xfrm>
            <a:off x="5786438" y="3143250"/>
            <a:ext cx="3143250" cy="1477963"/>
          </a:xfrm>
          <a:prstGeom prst="rect">
            <a:avLst/>
          </a:prstGeom>
          <a:solidFill>
            <a:schemeClr val="bg1"/>
          </a:solidFill>
        </p:spPr>
        <p:txBody>
          <a:bodyPr>
            <a:spAutoFit/>
          </a:bodyPr>
          <a:lstStyle/>
          <a:p>
            <a:pPr fontAlgn="auto">
              <a:spcBef>
                <a:spcPts val="0"/>
              </a:spcBef>
              <a:spcAft>
                <a:spcPts val="0"/>
              </a:spcAft>
              <a:defRPr/>
            </a:pPr>
            <a:r>
              <a:rPr lang="cs-CZ" sz="3000" dirty="0">
                <a:solidFill>
                  <a:schemeClr val="tx1">
                    <a:lumMod val="95000"/>
                    <a:lumOff val="5000"/>
                  </a:schemeClr>
                </a:solidFill>
                <a:latin typeface="+mn-lt"/>
              </a:rPr>
              <a:t>A) vitamíny</a:t>
            </a:r>
          </a:p>
          <a:p>
            <a:pPr fontAlgn="auto">
              <a:spcBef>
                <a:spcPts val="0"/>
              </a:spcBef>
              <a:spcAft>
                <a:spcPts val="0"/>
              </a:spcAft>
              <a:defRPr/>
            </a:pPr>
            <a:r>
              <a:rPr lang="cs-CZ" sz="3000" dirty="0">
                <a:solidFill>
                  <a:schemeClr val="tx1">
                    <a:lumMod val="95000"/>
                    <a:lumOff val="5000"/>
                  </a:schemeClr>
                </a:solidFill>
                <a:latin typeface="+mn-lt"/>
              </a:rPr>
              <a:t>B) žulou</a:t>
            </a:r>
          </a:p>
          <a:p>
            <a:pPr fontAlgn="auto">
              <a:spcBef>
                <a:spcPts val="0"/>
              </a:spcBef>
              <a:spcAft>
                <a:spcPts val="0"/>
              </a:spcAft>
              <a:defRPr/>
            </a:pPr>
            <a:r>
              <a:rPr lang="cs-CZ" sz="3000" dirty="0">
                <a:solidFill>
                  <a:schemeClr val="tx1">
                    <a:lumMod val="95000"/>
                    <a:lumOff val="5000"/>
                  </a:schemeClr>
                </a:solidFill>
                <a:latin typeface="+mn-lt"/>
              </a:rPr>
              <a:t>C) vápníkem</a:t>
            </a: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par>
                                <p:cTn id="8" presetID="1"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childTnLst>
                                </p:cTn>
                              </p:par>
                            </p:childTnLst>
                          </p:cTn>
                        </p:par>
                      </p:childTnLst>
                    </p:cTn>
                  </p:par>
                </p:childTnLst>
              </p:cTn>
              <p:nextCondLst>
                <p:cond evt="onClick" delay="0">
                  <p:tgtEl>
                    <p:spTgt spid="7"/>
                  </p:tgtEl>
                </p:cond>
              </p:nextCondLst>
            </p:seq>
          </p:childTnLst>
        </p:cTn>
      </p:par>
    </p:tnLst>
    <p:bldLst>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0">
          <a:gsLst>
            <a:gs pos="0">
              <a:srgbClr val="002060"/>
            </a:gs>
            <a:gs pos="50000">
              <a:srgbClr val="0070C0"/>
            </a:gs>
            <a:gs pos="100000">
              <a:srgbClr val="00B0F0"/>
            </a:gs>
          </a:gsLst>
          <a:lin ang="5400000"/>
        </a:gradFill>
        <a:effectLst/>
      </p:bgPr>
    </p:bg>
    <p:spTree>
      <p:nvGrpSpPr>
        <p:cNvPr id="1" name=""/>
        <p:cNvGrpSpPr/>
        <p:nvPr/>
      </p:nvGrpSpPr>
      <p:grpSpPr>
        <a:xfrm>
          <a:off x="0" y="0"/>
          <a:ext cx="0" cy="0"/>
          <a:chOff x="0" y="0"/>
          <a:chExt cx="0" cy="0"/>
        </a:xfrm>
      </p:grpSpPr>
      <p:sp>
        <p:nvSpPr>
          <p:cNvPr id="23554" name="Rectangle 4"/>
          <p:cNvSpPr>
            <a:spLocks noGrp="1"/>
          </p:cNvSpPr>
          <p:nvPr>
            <p:ph type="title"/>
          </p:nvPr>
        </p:nvSpPr>
        <p:spPr/>
        <p:txBody>
          <a:bodyPr/>
          <a:lstStyle/>
          <a:p>
            <a:r>
              <a:rPr lang="cs-CZ" b="1" smtClean="0">
                <a:solidFill>
                  <a:schemeClr val="bg1"/>
                </a:solidFill>
                <a:latin typeface="Arial" charset="0"/>
              </a:rPr>
              <a:t>4000</a:t>
            </a:r>
          </a:p>
        </p:txBody>
      </p:sp>
      <p:sp>
        <p:nvSpPr>
          <p:cNvPr id="23555" name="Text Box 6"/>
          <p:cNvSpPr txBox="1">
            <a:spLocks noChangeArrowheads="1"/>
          </p:cNvSpPr>
          <p:nvPr/>
        </p:nvSpPr>
        <p:spPr bwMode="auto">
          <a:xfrm>
            <a:off x="0" y="1285860"/>
            <a:ext cx="9144000" cy="1323439"/>
          </a:xfrm>
          <a:prstGeom prst="rect">
            <a:avLst/>
          </a:prstGeom>
          <a:noFill/>
          <a:ln w="9525">
            <a:noFill/>
            <a:miter lim="800000"/>
            <a:headEnd/>
            <a:tailEnd/>
          </a:ln>
        </p:spPr>
        <p:txBody>
          <a:bodyPr>
            <a:spAutoFit/>
          </a:bodyPr>
          <a:lstStyle/>
          <a:p>
            <a:pPr algn="ctr">
              <a:spcBef>
                <a:spcPct val="50000"/>
              </a:spcBef>
            </a:pPr>
            <a:r>
              <a:rPr lang="cs-CZ" sz="3200" b="1" dirty="0" smtClean="0">
                <a:solidFill>
                  <a:schemeClr val="bg1"/>
                </a:solidFill>
                <a:latin typeface="Calibri" pitchFamily="34" charset="0"/>
              </a:rPr>
              <a:t>Jakými čtyřmi stádii prochází škeble rybničná </a:t>
            </a:r>
          </a:p>
          <a:p>
            <a:pPr algn="ctr">
              <a:spcBef>
                <a:spcPct val="50000"/>
              </a:spcBef>
            </a:pPr>
            <a:r>
              <a:rPr lang="cs-CZ" sz="3200" b="1" dirty="0" smtClean="0">
                <a:solidFill>
                  <a:schemeClr val="bg1"/>
                </a:solidFill>
                <a:latin typeface="Calibri" pitchFamily="34" charset="0"/>
              </a:rPr>
              <a:t>při rozmnožování?</a:t>
            </a:r>
            <a:endParaRPr lang="cs-CZ" sz="3200" b="1" dirty="0">
              <a:solidFill>
                <a:schemeClr val="bg1"/>
              </a:solidFill>
              <a:latin typeface="Calibri" pitchFamily="34" charset="0"/>
            </a:endParaRPr>
          </a:p>
        </p:txBody>
      </p:sp>
      <p:sp>
        <p:nvSpPr>
          <p:cNvPr id="5"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00206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fontAlgn="auto">
              <a:spcBef>
                <a:spcPts val="0"/>
              </a:spcBef>
              <a:spcAft>
                <a:spcPts val="0"/>
              </a:spcAft>
              <a:defRPr/>
            </a:pPr>
            <a:endParaRPr lang="cs-CZ"/>
          </a:p>
        </p:txBody>
      </p:sp>
      <p:sp>
        <p:nvSpPr>
          <p:cNvPr id="6" name="TextovéPole 5"/>
          <p:cNvSpPr txBox="1"/>
          <p:nvPr/>
        </p:nvSpPr>
        <p:spPr>
          <a:xfrm>
            <a:off x="785786" y="3500438"/>
            <a:ext cx="5286412" cy="2741776"/>
          </a:xfrm>
          <a:prstGeom prst="rect">
            <a:avLst/>
          </a:prstGeom>
          <a:noFill/>
        </p:spPr>
        <p:txBody>
          <a:bodyPr wrap="square" rtlCol="0">
            <a:spAutoFit/>
          </a:bodyPr>
          <a:lstStyle/>
          <a:p>
            <a:pPr marL="342900" indent="-342900">
              <a:lnSpc>
                <a:spcPct val="250000"/>
              </a:lnSpc>
              <a:buAutoNum type="arabicPeriod"/>
            </a:pPr>
            <a:r>
              <a:rPr lang="cs-CZ" dirty="0" smtClean="0">
                <a:solidFill>
                  <a:schemeClr val="bg1"/>
                </a:solidFill>
              </a:rPr>
              <a:t>________________________________</a:t>
            </a:r>
          </a:p>
          <a:p>
            <a:pPr marL="342900" indent="-342900">
              <a:lnSpc>
                <a:spcPct val="250000"/>
              </a:lnSpc>
              <a:buAutoNum type="arabicPeriod"/>
            </a:pPr>
            <a:r>
              <a:rPr lang="cs-CZ" dirty="0" smtClean="0">
                <a:solidFill>
                  <a:schemeClr val="bg1"/>
                </a:solidFill>
              </a:rPr>
              <a:t>________________________________</a:t>
            </a:r>
          </a:p>
          <a:p>
            <a:pPr marL="342900" indent="-342900">
              <a:lnSpc>
                <a:spcPct val="250000"/>
              </a:lnSpc>
              <a:buAutoNum type="arabicPeriod"/>
            </a:pPr>
            <a:r>
              <a:rPr lang="cs-CZ" dirty="0" smtClean="0">
                <a:solidFill>
                  <a:schemeClr val="bg1"/>
                </a:solidFill>
              </a:rPr>
              <a:t>________________________________</a:t>
            </a:r>
          </a:p>
          <a:p>
            <a:pPr marL="342900" indent="-342900">
              <a:lnSpc>
                <a:spcPct val="250000"/>
              </a:lnSpc>
              <a:buAutoNum type="arabicPeriod"/>
            </a:pPr>
            <a:r>
              <a:rPr lang="cs-CZ" dirty="0" smtClean="0">
                <a:solidFill>
                  <a:schemeClr val="bg1"/>
                </a:solidFill>
              </a:rPr>
              <a:t>________________________________</a:t>
            </a:r>
            <a:endParaRPr lang="cs-CZ" dirty="0">
              <a:solidFill>
                <a:schemeClr val="bg1"/>
              </a:solidFill>
            </a:endParaRPr>
          </a:p>
        </p:txBody>
      </p:sp>
      <p:sp>
        <p:nvSpPr>
          <p:cNvPr id="7" name="TextovéPole 6"/>
          <p:cNvSpPr txBox="1"/>
          <p:nvPr/>
        </p:nvSpPr>
        <p:spPr>
          <a:xfrm>
            <a:off x="6786578" y="2165984"/>
            <a:ext cx="1785950" cy="523220"/>
          </a:xfrm>
          <a:prstGeom prst="rect">
            <a:avLst/>
          </a:prstGeom>
          <a:ln/>
        </p:spPr>
        <p:style>
          <a:lnRef idx="0">
            <a:schemeClr val="accent6"/>
          </a:lnRef>
          <a:fillRef idx="3">
            <a:schemeClr val="accent6"/>
          </a:fillRef>
          <a:effectRef idx="3">
            <a:schemeClr val="accent6"/>
          </a:effectRef>
          <a:fontRef idx="minor">
            <a:schemeClr val="lt1"/>
          </a:fontRef>
        </p:style>
        <p:txBody>
          <a:bodyPr>
            <a:spAutoFit/>
          </a:bodyPr>
          <a:lstStyle/>
          <a:p>
            <a:pPr fontAlgn="auto">
              <a:spcBef>
                <a:spcPts val="0"/>
              </a:spcBef>
              <a:spcAft>
                <a:spcPts val="0"/>
              </a:spcAft>
              <a:defRPr/>
            </a:pPr>
            <a:r>
              <a:rPr lang="cs-CZ" sz="2800" dirty="0">
                <a:solidFill>
                  <a:schemeClr val="tx1">
                    <a:lumMod val="95000"/>
                    <a:lumOff val="5000"/>
                  </a:schemeClr>
                </a:solidFill>
              </a:rPr>
              <a:t>Nápověda</a:t>
            </a:r>
          </a:p>
        </p:txBody>
      </p:sp>
      <p:sp>
        <p:nvSpPr>
          <p:cNvPr id="8" name="TextovéPole 7"/>
          <p:cNvSpPr txBox="1"/>
          <p:nvPr/>
        </p:nvSpPr>
        <p:spPr>
          <a:xfrm>
            <a:off x="5500718" y="2928934"/>
            <a:ext cx="3500438" cy="1815882"/>
          </a:xfrm>
          <a:prstGeom prst="rect">
            <a:avLst/>
          </a:prstGeom>
          <a:solidFill>
            <a:schemeClr val="bg1"/>
          </a:solidFill>
        </p:spPr>
        <p:txBody>
          <a:bodyPr wrap="square">
            <a:spAutoFit/>
          </a:bodyPr>
          <a:lstStyle/>
          <a:p>
            <a:pPr fontAlgn="auto">
              <a:spcBef>
                <a:spcPts val="0"/>
              </a:spcBef>
              <a:spcAft>
                <a:spcPts val="0"/>
              </a:spcAft>
              <a:defRPr/>
            </a:pPr>
            <a:r>
              <a:rPr lang="cs-CZ" sz="2800" dirty="0" smtClean="0">
                <a:solidFill>
                  <a:schemeClr val="tx1">
                    <a:lumMod val="95000"/>
                    <a:lumOff val="5000"/>
                  </a:schemeClr>
                </a:solidFill>
                <a:latin typeface="+mn-lt"/>
              </a:rPr>
              <a:t>Larva, housenka, malá škeble, medúza, vajíčko, kukla, dospělá škeble</a:t>
            </a:r>
            <a:endParaRPr lang="cs-CZ" sz="2800" dirty="0">
              <a:solidFill>
                <a:schemeClr val="tx1">
                  <a:lumMod val="95000"/>
                  <a:lumOff val="5000"/>
                </a:schemeClr>
              </a:solidFill>
              <a:latin typeface="+mn-lt"/>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2000"/>
                                        <p:tgtEl>
                                          <p:spTgt spid="7"/>
                                        </p:tgtEl>
                                      </p:cBhvr>
                                    </p:animEffect>
                                    <p:set>
                                      <p:cBhvr>
                                        <p:cTn id="7" dur="1" fill="hold">
                                          <p:stCondLst>
                                            <p:cond delay="1999"/>
                                          </p:stCondLst>
                                        </p:cTn>
                                        <p:tgtEl>
                                          <p:spTgt spid="7"/>
                                        </p:tgtEl>
                                        <p:attrNameLst>
                                          <p:attrName>style.visibility</p:attrName>
                                        </p:attrNameLst>
                                      </p:cBhvr>
                                      <p:to>
                                        <p:strVal val="hidden"/>
                                      </p:to>
                                    </p:set>
                                  </p:childTnLst>
                                </p:cTn>
                              </p:par>
                              <p:par>
                                <p:cTn id="8" presetID="1"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childTnLst>
                                </p:cTn>
                              </p:par>
                            </p:childTnLst>
                          </p:cTn>
                        </p:par>
                      </p:childTnLst>
                    </p:cTn>
                  </p:par>
                </p:childTnLst>
              </p:cTn>
              <p:nextCondLst>
                <p:cond evt="onClick" delay="0">
                  <p:tgtEl>
                    <p:spTgt spid="7"/>
                  </p:tgtEl>
                </p:cond>
              </p:nextCondLst>
            </p:seq>
          </p:childTnLst>
        </p:cTn>
      </p:par>
    </p:tnLst>
    <p:bldLst>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0">
          <a:gsLst>
            <a:gs pos="0">
              <a:srgbClr val="002060"/>
            </a:gs>
            <a:gs pos="50000">
              <a:srgbClr val="0070C0"/>
            </a:gs>
            <a:gs pos="100000">
              <a:srgbClr val="00B0F0"/>
            </a:gs>
          </a:gsLst>
          <a:lin ang="5400000"/>
        </a:gradFill>
        <a:effectLst/>
      </p:bgPr>
    </p:bg>
    <p:spTree>
      <p:nvGrpSpPr>
        <p:cNvPr id="1" name=""/>
        <p:cNvGrpSpPr/>
        <p:nvPr/>
      </p:nvGrpSpPr>
      <p:grpSpPr>
        <a:xfrm>
          <a:off x="0" y="0"/>
          <a:ext cx="0" cy="0"/>
          <a:chOff x="0" y="0"/>
          <a:chExt cx="0" cy="0"/>
        </a:xfrm>
      </p:grpSpPr>
      <p:sp>
        <p:nvSpPr>
          <p:cNvPr id="24578" name="Rectangle 4"/>
          <p:cNvSpPr>
            <a:spLocks noGrp="1"/>
          </p:cNvSpPr>
          <p:nvPr>
            <p:ph type="title"/>
          </p:nvPr>
        </p:nvSpPr>
        <p:spPr/>
        <p:txBody>
          <a:bodyPr/>
          <a:lstStyle/>
          <a:p>
            <a:r>
              <a:rPr lang="cs-CZ" b="1" smtClean="0">
                <a:solidFill>
                  <a:schemeClr val="bg1"/>
                </a:solidFill>
                <a:latin typeface="Arial" charset="0"/>
              </a:rPr>
              <a:t>5000</a:t>
            </a:r>
          </a:p>
        </p:txBody>
      </p:sp>
      <p:sp>
        <p:nvSpPr>
          <p:cNvPr id="24579" name="Text Box 6"/>
          <p:cNvSpPr txBox="1">
            <a:spLocks noChangeArrowheads="1"/>
          </p:cNvSpPr>
          <p:nvPr/>
        </p:nvSpPr>
        <p:spPr bwMode="auto">
          <a:xfrm>
            <a:off x="0" y="1714500"/>
            <a:ext cx="9144000" cy="584200"/>
          </a:xfrm>
          <a:prstGeom prst="rect">
            <a:avLst/>
          </a:prstGeom>
          <a:noFill/>
          <a:ln w="9525">
            <a:noFill/>
            <a:miter lim="800000"/>
            <a:headEnd/>
            <a:tailEnd/>
          </a:ln>
        </p:spPr>
        <p:txBody>
          <a:bodyPr>
            <a:spAutoFit/>
          </a:bodyPr>
          <a:lstStyle/>
          <a:p>
            <a:pPr algn="ctr">
              <a:spcBef>
                <a:spcPct val="50000"/>
              </a:spcBef>
            </a:pPr>
            <a:r>
              <a:rPr lang="cs-CZ" sz="3200" b="1" dirty="0" smtClean="0">
                <a:solidFill>
                  <a:schemeClr val="bg1"/>
                </a:solidFill>
                <a:latin typeface="Calibri" pitchFamily="34" charset="0"/>
              </a:rPr>
              <a:t>Kde cizopasí larva škeble rybničné?</a:t>
            </a:r>
            <a:endParaRPr lang="cs-CZ" sz="3200" b="1" dirty="0">
              <a:solidFill>
                <a:schemeClr val="bg1"/>
              </a:solidFill>
              <a:latin typeface="Calibri" pitchFamily="34" charset="0"/>
            </a:endParaRPr>
          </a:p>
        </p:txBody>
      </p:sp>
      <p:sp>
        <p:nvSpPr>
          <p:cNvPr id="5"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002060">
              <a:alpha val="80000"/>
            </a:srgbClr>
          </a:solidFill>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fontAlgn="auto">
              <a:spcBef>
                <a:spcPts val="0"/>
              </a:spcBef>
              <a:spcAft>
                <a:spcPts val="0"/>
              </a:spcAft>
              <a:defRPr/>
            </a:pPr>
            <a:endParaRPr lang="cs-CZ"/>
          </a:p>
        </p:txBody>
      </p:sp>
      <p:pic>
        <p:nvPicPr>
          <p:cNvPr id="12290" name="Picture 2" descr="http://upload.wikimedia.org/wikipedia/commons/thumb/a/aa/Anodonta_cygnea_glochidium.png/120px-Anodonta_cygnea_glochidium.png"/>
          <p:cNvPicPr>
            <a:picLocks noChangeAspect="1" noChangeArrowheads="1"/>
          </p:cNvPicPr>
          <p:nvPr/>
        </p:nvPicPr>
        <p:blipFill>
          <a:blip r:embed="rId3"/>
          <a:srcRect/>
          <a:stretch>
            <a:fillRect/>
          </a:stretch>
        </p:blipFill>
        <p:spPr bwMode="auto">
          <a:xfrm>
            <a:off x="785786" y="2786058"/>
            <a:ext cx="3614930" cy="2500330"/>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12000">
              <a:srgbClr val="D16309">
                <a:lumMod val="86000"/>
              </a:srgbClr>
            </a:gs>
            <a:gs pos="55000">
              <a:srgbClr val="FF9900">
                <a:lumMod val="84000"/>
                <a:lumOff val="16000"/>
              </a:srgbClr>
            </a:gs>
            <a:gs pos="100000">
              <a:schemeClr val="accent6">
                <a:lumMod val="60000"/>
                <a:lumOff val="40000"/>
              </a:schemeClr>
            </a:gs>
          </a:gsLst>
          <a:lin ang="5400000" scaled="0"/>
        </a:gradFill>
        <a:effectLst/>
      </p:bgPr>
    </p:bg>
    <p:spTree>
      <p:nvGrpSpPr>
        <p:cNvPr id="1" name=""/>
        <p:cNvGrpSpPr/>
        <p:nvPr/>
      </p:nvGrpSpPr>
      <p:grpSpPr>
        <a:xfrm>
          <a:off x="0" y="0"/>
          <a:ext cx="0" cy="0"/>
          <a:chOff x="0" y="0"/>
          <a:chExt cx="0" cy="0"/>
        </a:xfrm>
      </p:grpSpPr>
      <p:sp>
        <p:nvSpPr>
          <p:cNvPr id="25602" name="Rectangle 4"/>
          <p:cNvSpPr>
            <a:spLocks noGrp="1"/>
          </p:cNvSpPr>
          <p:nvPr>
            <p:ph type="title"/>
          </p:nvPr>
        </p:nvSpPr>
        <p:spPr/>
        <p:txBody>
          <a:bodyPr/>
          <a:lstStyle/>
          <a:p>
            <a:r>
              <a:rPr lang="cs-CZ" b="1" smtClean="0">
                <a:solidFill>
                  <a:schemeClr val="bg1"/>
                </a:solidFill>
                <a:latin typeface="Arial" charset="0"/>
              </a:rPr>
              <a:t>1000</a:t>
            </a:r>
          </a:p>
        </p:txBody>
      </p:sp>
      <p:sp>
        <p:nvSpPr>
          <p:cNvPr id="14339"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chemeClr val="accent6">
              <a:lumMod val="50000"/>
              <a:alpha val="80000"/>
            </a:schemeClr>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fontAlgn="auto">
              <a:spcBef>
                <a:spcPts val="0"/>
              </a:spcBef>
              <a:spcAft>
                <a:spcPts val="0"/>
              </a:spcAft>
              <a:defRPr/>
            </a:pPr>
            <a:endParaRPr lang="cs-CZ"/>
          </a:p>
        </p:txBody>
      </p:sp>
      <p:sp>
        <p:nvSpPr>
          <p:cNvPr id="25606" name="Text Box 6"/>
          <p:cNvSpPr txBox="1">
            <a:spLocks noChangeArrowheads="1"/>
          </p:cNvSpPr>
          <p:nvPr/>
        </p:nvSpPr>
        <p:spPr bwMode="auto">
          <a:xfrm>
            <a:off x="0" y="1285875"/>
            <a:ext cx="9144000" cy="1103313"/>
          </a:xfrm>
          <a:prstGeom prst="rect">
            <a:avLst/>
          </a:prstGeom>
          <a:noFill/>
          <a:ln w="9525">
            <a:noFill/>
            <a:miter lim="800000"/>
            <a:headEnd/>
            <a:tailEnd/>
          </a:ln>
        </p:spPr>
        <p:txBody>
          <a:bodyPr>
            <a:spAutoFit/>
          </a:bodyPr>
          <a:lstStyle/>
          <a:p>
            <a:pPr algn="ctr">
              <a:spcBef>
                <a:spcPts val="200"/>
              </a:spcBef>
            </a:pPr>
            <a:r>
              <a:rPr lang="cs-CZ" sz="3200" b="1">
                <a:solidFill>
                  <a:schemeClr val="bg1"/>
                </a:solidFill>
                <a:latin typeface="Calibri" pitchFamily="34" charset="0"/>
              </a:rPr>
              <a:t>Jaké části tvoří tělo </a:t>
            </a:r>
          </a:p>
          <a:p>
            <a:pPr algn="ctr">
              <a:spcBef>
                <a:spcPts val="200"/>
              </a:spcBef>
            </a:pPr>
            <a:r>
              <a:rPr lang="cs-CZ" sz="3200" b="1">
                <a:solidFill>
                  <a:schemeClr val="bg1"/>
                </a:solidFill>
                <a:latin typeface="Calibri" pitchFamily="34" charset="0"/>
              </a:rPr>
              <a:t>pavouka křižáka obecného?</a:t>
            </a:r>
          </a:p>
        </p:txBody>
      </p:sp>
      <p:sp>
        <p:nvSpPr>
          <p:cNvPr id="8" name="TextovéPole 7"/>
          <p:cNvSpPr txBox="1"/>
          <p:nvPr/>
        </p:nvSpPr>
        <p:spPr>
          <a:xfrm>
            <a:off x="6929454" y="2357430"/>
            <a:ext cx="1785950" cy="523220"/>
          </a:xfrm>
          <a:prstGeom prst="rect">
            <a:avLst/>
          </a:prstGeom>
          <a:ln/>
        </p:spPr>
        <p:style>
          <a:lnRef idx="0">
            <a:schemeClr val="accent6"/>
          </a:lnRef>
          <a:fillRef idx="3">
            <a:schemeClr val="accent6"/>
          </a:fillRef>
          <a:effectRef idx="3">
            <a:schemeClr val="accent6"/>
          </a:effectRef>
          <a:fontRef idx="minor">
            <a:schemeClr val="lt1"/>
          </a:fontRef>
        </p:style>
        <p:txBody>
          <a:bodyPr>
            <a:spAutoFit/>
          </a:bodyPr>
          <a:lstStyle/>
          <a:p>
            <a:pPr fontAlgn="auto">
              <a:spcBef>
                <a:spcPts val="0"/>
              </a:spcBef>
              <a:spcAft>
                <a:spcPts val="0"/>
              </a:spcAft>
              <a:defRPr/>
            </a:pPr>
            <a:r>
              <a:rPr lang="cs-CZ" sz="2800" dirty="0">
                <a:solidFill>
                  <a:schemeClr val="tx1">
                    <a:lumMod val="95000"/>
                    <a:lumOff val="5000"/>
                  </a:schemeClr>
                </a:solidFill>
              </a:rPr>
              <a:t>Nápověda</a:t>
            </a:r>
          </a:p>
        </p:txBody>
      </p:sp>
      <p:sp>
        <p:nvSpPr>
          <p:cNvPr id="9" name="TextovéPole 8"/>
          <p:cNvSpPr txBox="1"/>
          <p:nvPr/>
        </p:nvSpPr>
        <p:spPr>
          <a:xfrm>
            <a:off x="3000375" y="3000375"/>
            <a:ext cx="5929313" cy="1938338"/>
          </a:xfrm>
          <a:prstGeom prst="rect">
            <a:avLst/>
          </a:prstGeom>
          <a:solidFill>
            <a:schemeClr val="bg1"/>
          </a:solidFill>
        </p:spPr>
        <p:txBody>
          <a:bodyPr>
            <a:spAutoFit/>
          </a:bodyPr>
          <a:lstStyle/>
          <a:p>
            <a:pPr fontAlgn="auto">
              <a:spcBef>
                <a:spcPts val="0"/>
              </a:spcBef>
              <a:spcAft>
                <a:spcPts val="0"/>
              </a:spcAft>
              <a:defRPr/>
            </a:pPr>
            <a:r>
              <a:rPr lang="cs-CZ" sz="3000" dirty="0">
                <a:solidFill>
                  <a:schemeClr val="tx1">
                    <a:lumMod val="95000"/>
                    <a:lumOff val="5000"/>
                  </a:schemeClr>
                </a:solidFill>
                <a:latin typeface="+mn-lt"/>
              </a:rPr>
              <a:t>A) hlava, hruď , zadeček</a:t>
            </a:r>
          </a:p>
          <a:p>
            <a:pPr fontAlgn="auto">
              <a:spcBef>
                <a:spcPts val="0"/>
              </a:spcBef>
              <a:spcAft>
                <a:spcPts val="0"/>
              </a:spcAft>
              <a:defRPr/>
            </a:pPr>
            <a:r>
              <a:rPr lang="cs-CZ" sz="3000" dirty="0">
                <a:solidFill>
                  <a:schemeClr val="tx1">
                    <a:lumMod val="95000"/>
                    <a:lumOff val="5000"/>
                  </a:schemeClr>
                </a:solidFill>
                <a:latin typeface="+mn-lt"/>
              </a:rPr>
              <a:t>B) </a:t>
            </a:r>
            <a:r>
              <a:rPr lang="cs-CZ" sz="3000" dirty="0" err="1">
                <a:solidFill>
                  <a:schemeClr val="tx1">
                    <a:lumMod val="95000"/>
                    <a:lumOff val="5000"/>
                  </a:schemeClr>
                </a:solidFill>
                <a:latin typeface="+mn-lt"/>
              </a:rPr>
              <a:t>hlavodhruď</a:t>
            </a:r>
            <a:r>
              <a:rPr lang="cs-CZ" sz="3000" dirty="0">
                <a:solidFill>
                  <a:schemeClr val="tx1">
                    <a:lumMod val="95000"/>
                    <a:lumOff val="5000"/>
                  </a:schemeClr>
                </a:solidFill>
                <a:latin typeface="+mn-lt"/>
              </a:rPr>
              <a:t>, zadeček, končetiny</a:t>
            </a:r>
          </a:p>
          <a:p>
            <a:pPr fontAlgn="auto">
              <a:spcBef>
                <a:spcPts val="0"/>
              </a:spcBef>
              <a:spcAft>
                <a:spcPts val="0"/>
              </a:spcAft>
              <a:defRPr/>
            </a:pPr>
            <a:r>
              <a:rPr lang="cs-CZ" sz="3000" dirty="0">
                <a:solidFill>
                  <a:schemeClr val="tx1">
                    <a:lumMod val="95000"/>
                    <a:lumOff val="5000"/>
                  </a:schemeClr>
                </a:solidFill>
                <a:latin typeface="+mn-lt"/>
              </a:rPr>
              <a:t>C) hruď, zadeček, končetiny</a:t>
            </a:r>
          </a:p>
          <a:p>
            <a:pPr fontAlgn="auto">
              <a:spcBef>
                <a:spcPts val="0"/>
              </a:spcBef>
              <a:spcAft>
                <a:spcPts val="0"/>
              </a:spcAft>
              <a:defRPr/>
            </a:pPr>
            <a:r>
              <a:rPr lang="cs-CZ" sz="3000" dirty="0">
                <a:solidFill>
                  <a:schemeClr val="tx1">
                    <a:lumMod val="95000"/>
                    <a:lumOff val="5000"/>
                  </a:schemeClr>
                </a:solidFill>
                <a:latin typeface="+mn-lt"/>
              </a:rPr>
              <a:t>D) hlavohruď, končetiny</a:t>
            </a:r>
          </a:p>
        </p:txBody>
      </p:sp>
      <p:pic>
        <p:nvPicPr>
          <p:cNvPr id="25611" name="Picture 2" descr="File:Araneus diadematus (aka).jpg"/>
          <p:cNvPicPr>
            <a:picLocks noChangeAspect="1" noChangeArrowheads="1"/>
          </p:cNvPicPr>
          <p:nvPr/>
        </p:nvPicPr>
        <p:blipFill>
          <a:blip r:embed="rId3"/>
          <a:srcRect/>
          <a:stretch>
            <a:fillRect/>
          </a:stretch>
        </p:blipFill>
        <p:spPr bwMode="auto">
          <a:xfrm>
            <a:off x="285750" y="2643188"/>
            <a:ext cx="2643188" cy="35560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2000"/>
                                        <p:tgtEl>
                                          <p:spTgt spid="8"/>
                                        </p:tgtEl>
                                      </p:cBhvr>
                                    </p:animEffect>
                                    <p:set>
                                      <p:cBhvr>
                                        <p:cTn id="7" dur="1" fill="hold">
                                          <p:stCondLst>
                                            <p:cond delay="1999"/>
                                          </p:stCondLst>
                                        </p:cTn>
                                        <p:tgtEl>
                                          <p:spTgt spid="8"/>
                                        </p:tgtEl>
                                        <p:attrNameLst>
                                          <p:attrName>style.visibility</p:attrName>
                                        </p:attrNameLst>
                                      </p:cBhvr>
                                      <p:to>
                                        <p:strVal val="hidden"/>
                                      </p:to>
                                    </p:set>
                                  </p:childTnLst>
                                </p:cTn>
                              </p:par>
                              <p:par>
                                <p:cTn id="8" presetID="1"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childTnLst>
                                </p:cTn>
                              </p:par>
                            </p:childTnLst>
                          </p:cTn>
                        </p:par>
                      </p:childTnLst>
                    </p:cTn>
                  </p:par>
                </p:childTnLst>
              </p:cTn>
              <p:nextCondLst>
                <p:cond evt="onClick" delay="0">
                  <p:tgtEl>
                    <p:spTgt spid="8"/>
                  </p:tgtEl>
                </p:cond>
              </p:nextCondLst>
            </p:seq>
          </p:childTnLst>
        </p:cTn>
      </p:par>
    </p:tnLst>
    <p:bldLst>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12000">
              <a:srgbClr val="D16309">
                <a:lumMod val="86000"/>
              </a:srgbClr>
            </a:gs>
            <a:gs pos="55000">
              <a:srgbClr val="FF9900">
                <a:lumMod val="84000"/>
                <a:lumOff val="16000"/>
              </a:srgbClr>
            </a:gs>
            <a:gs pos="100000">
              <a:schemeClr val="accent6">
                <a:lumMod val="60000"/>
                <a:lumOff val="40000"/>
              </a:schemeClr>
            </a:gs>
          </a:gsLst>
          <a:lin ang="5400000" scaled="0"/>
        </a:gradFill>
        <a:effectLst/>
      </p:bgPr>
    </p:bg>
    <p:spTree>
      <p:nvGrpSpPr>
        <p:cNvPr id="1" name=""/>
        <p:cNvGrpSpPr/>
        <p:nvPr/>
      </p:nvGrpSpPr>
      <p:grpSpPr>
        <a:xfrm>
          <a:off x="0" y="0"/>
          <a:ext cx="0" cy="0"/>
          <a:chOff x="0" y="0"/>
          <a:chExt cx="0" cy="0"/>
        </a:xfrm>
      </p:grpSpPr>
      <p:sp>
        <p:nvSpPr>
          <p:cNvPr id="26626" name="Rectangle 4"/>
          <p:cNvSpPr>
            <a:spLocks noGrp="1"/>
          </p:cNvSpPr>
          <p:nvPr>
            <p:ph type="title"/>
          </p:nvPr>
        </p:nvSpPr>
        <p:spPr/>
        <p:txBody>
          <a:bodyPr/>
          <a:lstStyle/>
          <a:p>
            <a:r>
              <a:rPr lang="cs-CZ" b="1" smtClean="0">
                <a:solidFill>
                  <a:schemeClr val="bg1"/>
                </a:solidFill>
                <a:latin typeface="Arial" charset="0"/>
              </a:rPr>
              <a:t>2000</a:t>
            </a:r>
          </a:p>
        </p:txBody>
      </p:sp>
      <p:sp>
        <p:nvSpPr>
          <p:cNvPr id="26627" name="Text Box 6"/>
          <p:cNvSpPr txBox="1">
            <a:spLocks noChangeArrowheads="1"/>
          </p:cNvSpPr>
          <p:nvPr/>
        </p:nvSpPr>
        <p:spPr bwMode="auto">
          <a:xfrm>
            <a:off x="0" y="1428750"/>
            <a:ext cx="9144000" cy="584200"/>
          </a:xfrm>
          <a:prstGeom prst="rect">
            <a:avLst/>
          </a:prstGeom>
          <a:noFill/>
          <a:ln w="9525">
            <a:noFill/>
            <a:miter lim="800000"/>
            <a:headEnd/>
            <a:tailEnd/>
          </a:ln>
        </p:spPr>
        <p:txBody>
          <a:bodyPr>
            <a:spAutoFit/>
          </a:bodyPr>
          <a:lstStyle/>
          <a:p>
            <a:pPr algn="ctr">
              <a:spcBef>
                <a:spcPct val="50000"/>
              </a:spcBef>
            </a:pPr>
            <a:r>
              <a:rPr lang="cs-CZ" sz="3200" b="1">
                <a:solidFill>
                  <a:schemeClr val="bg1"/>
                </a:solidFill>
                <a:latin typeface="Calibri" pitchFamily="34" charset="0"/>
              </a:rPr>
              <a:t>Škrtni, co nepatří k vývoji raka?</a:t>
            </a:r>
          </a:p>
        </p:txBody>
      </p:sp>
      <p:sp>
        <p:nvSpPr>
          <p:cNvPr id="18"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chemeClr val="accent6">
              <a:lumMod val="50000"/>
              <a:alpha val="80000"/>
            </a:schemeClr>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fontAlgn="auto">
              <a:spcBef>
                <a:spcPts val="0"/>
              </a:spcBef>
              <a:spcAft>
                <a:spcPts val="0"/>
              </a:spcAft>
              <a:defRPr/>
            </a:pPr>
            <a:endParaRPr lang="cs-CZ"/>
          </a:p>
        </p:txBody>
      </p:sp>
      <p:sp>
        <p:nvSpPr>
          <p:cNvPr id="26631" name="TextovéPole 19"/>
          <p:cNvSpPr txBox="1">
            <a:spLocks noChangeArrowheads="1"/>
          </p:cNvSpPr>
          <p:nvPr/>
        </p:nvSpPr>
        <p:spPr bwMode="auto">
          <a:xfrm>
            <a:off x="714375" y="2500313"/>
            <a:ext cx="8143875" cy="584200"/>
          </a:xfrm>
          <a:prstGeom prst="rect">
            <a:avLst/>
          </a:prstGeom>
          <a:noFill/>
          <a:ln w="9525">
            <a:noFill/>
            <a:miter lim="800000"/>
            <a:headEnd/>
            <a:tailEnd/>
          </a:ln>
        </p:spPr>
        <p:txBody>
          <a:bodyPr>
            <a:spAutoFit/>
          </a:bodyPr>
          <a:lstStyle/>
          <a:p>
            <a:r>
              <a:rPr lang="cs-CZ" sz="3200">
                <a:solidFill>
                  <a:schemeClr val="bg1"/>
                </a:solidFill>
                <a:latin typeface="Calibri" pitchFamily="34" charset="0"/>
              </a:rPr>
              <a:t>Vajíčko, housenka, larva, malý rak, dospělý rak</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12000">
              <a:srgbClr val="D16309">
                <a:lumMod val="86000"/>
              </a:srgbClr>
            </a:gs>
            <a:gs pos="55000">
              <a:srgbClr val="FF9900">
                <a:lumMod val="84000"/>
                <a:lumOff val="16000"/>
              </a:srgbClr>
            </a:gs>
            <a:gs pos="100000">
              <a:schemeClr val="accent6">
                <a:lumMod val="60000"/>
                <a:lumOff val="40000"/>
              </a:schemeClr>
            </a:gs>
          </a:gsLst>
          <a:lin ang="5400000" scaled="0"/>
        </a:gradFill>
        <a:effectLst/>
      </p:bgPr>
    </p:bg>
    <p:spTree>
      <p:nvGrpSpPr>
        <p:cNvPr id="1" name=""/>
        <p:cNvGrpSpPr/>
        <p:nvPr/>
      </p:nvGrpSpPr>
      <p:grpSpPr>
        <a:xfrm>
          <a:off x="0" y="0"/>
          <a:ext cx="0" cy="0"/>
          <a:chOff x="0" y="0"/>
          <a:chExt cx="0" cy="0"/>
        </a:xfrm>
      </p:grpSpPr>
      <p:sp>
        <p:nvSpPr>
          <p:cNvPr id="27650" name="Rectangle 4"/>
          <p:cNvSpPr>
            <a:spLocks noGrp="1"/>
          </p:cNvSpPr>
          <p:nvPr>
            <p:ph type="title"/>
          </p:nvPr>
        </p:nvSpPr>
        <p:spPr/>
        <p:txBody>
          <a:bodyPr/>
          <a:lstStyle/>
          <a:p>
            <a:r>
              <a:rPr lang="cs-CZ" b="1" smtClean="0">
                <a:solidFill>
                  <a:schemeClr val="bg1"/>
                </a:solidFill>
                <a:latin typeface="Arial" charset="0"/>
              </a:rPr>
              <a:t>3000</a:t>
            </a:r>
          </a:p>
        </p:txBody>
      </p:sp>
      <p:sp>
        <p:nvSpPr>
          <p:cNvPr id="5"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chemeClr val="accent6">
              <a:lumMod val="50000"/>
              <a:alpha val="80000"/>
            </a:schemeClr>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fontAlgn="auto">
              <a:spcBef>
                <a:spcPts val="0"/>
              </a:spcBef>
              <a:spcAft>
                <a:spcPts val="0"/>
              </a:spcAft>
              <a:defRPr/>
            </a:pPr>
            <a:endParaRPr lang="cs-CZ"/>
          </a:p>
        </p:txBody>
      </p:sp>
      <p:sp>
        <p:nvSpPr>
          <p:cNvPr id="27654" name="Text Box 6"/>
          <p:cNvSpPr txBox="1">
            <a:spLocks noChangeArrowheads="1"/>
          </p:cNvSpPr>
          <p:nvPr/>
        </p:nvSpPr>
        <p:spPr bwMode="auto">
          <a:xfrm>
            <a:off x="0" y="1428750"/>
            <a:ext cx="9144000" cy="1103313"/>
          </a:xfrm>
          <a:prstGeom prst="rect">
            <a:avLst/>
          </a:prstGeom>
          <a:noFill/>
          <a:ln w="9525">
            <a:noFill/>
            <a:miter lim="800000"/>
            <a:headEnd/>
            <a:tailEnd/>
          </a:ln>
        </p:spPr>
        <p:txBody>
          <a:bodyPr>
            <a:spAutoFit/>
          </a:bodyPr>
          <a:lstStyle/>
          <a:p>
            <a:pPr algn="ctr">
              <a:spcBef>
                <a:spcPts val="200"/>
              </a:spcBef>
            </a:pPr>
            <a:r>
              <a:rPr lang="cs-CZ" sz="3200" b="1">
                <a:solidFill>
                  <a:schemeClr val="bg1"/>
                </a:solidFill>
                <a:latin typeface="Calibri" pitchFamily="34" charset="0"/>
              </a:rPr>
              <a:t>Co je to „babí léto“ </a:t>
            </a:r>
          </a:p>
          <a:p>
            <a:pPr algn="ctr">
              <a:spcBef>
                <a:spcPts val="200"/>
              </a:spcBef>
            </a:pPr>
            <a:r>
              <a:rPr lang="cs-CZ" sz="3200" b="1">
                <a:solidFill>
                  <a:schemeClr val="bg1"/>
                </a:solidFill>
                <a:latin typeface="Calibri" pitchFamily="34" charset="0"/>
              </a:rPr>
              <a:t>a jaký vztah má k pavoukům?</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12000">
              <a:srgbClr val="D16309">
                <a:lumMod val="86000"/>
              </a:srgbClr>
            </a:gs>
            <a:gs pos="55000">
              <a:srgbClr val="FF9900">
                <a:lumMod val="84000"/>
                <a:lumOff val="16000"/>
              </a:srgbClr>
            </a:gs>
            <a:gs pos="100000">
              <a:schemeClr val="accent6">
                <a:lumMod val="60000"/>
                <a:lumOff val="40000"/>
              </a:schemeClr>
            </a:gs>
          </a:gsLst>
          <a:lin ang="5400000" scaled="0"/>
        </a:gradFill>
        <a:effectLst/>
      </p:bgPr>
    </p:bg>
    <p:spTree>
      <p:nvGrpSpPr>
        <p:cNvPr id="1" name=""/>
        <p:cNvGrpSpPr/>
        <p:nvPr/>
      </p:nvGrpSpPr>
      <p:grpSpPr>
        <a:xfrm>
          <a:off x="0" y="0"/>
          <a:ext cx="0" cy="0"/>
          <a:chOff x="0" y="0"/>
          <a:chExt cx="0" cy="0"/>
        </a:xfrm>
      </p:grpSpPr>
      <p:sp>
        <p:nvSpPr>
          <p:cNvPr id="28674" name="Rectangle 4"/>
          <p:cNvSpPr>
            <a:spLocks noGrp="1"/>
          </p:cNvSpPr>
          <p:nvPr>
            <p:ph type="title"/>
          </p:nvPr>
        </p:nvSpPr>
        <p:spPr/>
        <p:txBody>
          <a:bodyPr/>
          <a:lstStyle/>
          <a:p>
            <a:r>
              <a:rPr lang="cs-CZ" b="1" smtClean="0">
                <a:solidFill>
                  <a:schemeClr val="bg1"/>
                </a:solidFill>
                <a:latin typeface="Arial" charset="0"/>
              </a:rPr>
              <a:t>4000</a:t>
            </a:r>
          </a:p>
        </p:txBody>
      </p:sp>
      <p:sp>
        <p:nvSpPr>
          <p:cNvPr id="28675" name="Text Box 6"/>
          <p:cNvSpPr txBox="1">
            <a:spLocks noChangeArrowheads="1"/>
          </p:cNvSpPr>
          <p:nvPr/>
        </p:nvSpPr>
        <p:spPr bwMode="auto">
          <a:xfrm>
            <a:off x="0" y="1214438"/>
            <a:ext cx="9144000" cy="584200"/>
          </a:xfrm>
          <a:prstGeom prst="rect">
            <a:avLst/>
          </a:prstGeom>
          <a:noFill/>
          <a:ln w="9525">
            <a:noFill/>
            <a:miter lim="800000"/>
            <a:headEnd/>
            <a:tailEnd/>
          </a:ln>
        </p:spPr>
        <p:txBody>
          <a:bodyPr>
            <a:spAutoFit/>
          </a:bodyPr>
          <a:lstStyle/>
          <a:p>
            <a:pPr algn="ctr">
              <a:spcBef>
                <a:spcPct val="50000"/>
              </a:spcBef>
            </a:pPr>
            <a:r>
              <a:rPr lang="cs-CZ" sz="3200" b="1">
                <a:solidFill>
                  <a:schemeClr val="bg1"/>
                </a:solidFill>
                <a:latin typeface="Calibri" pitchFamily="34" charset="0"/>
              </a:rPr>
              <a:t>Přiřaď co k sobě patří.</a:t>
            </a:r>
          </a:p>
        </p:txBody>
      </p:sp>
      <p:sp>
        <p:nvSpPr>
          <p:cNvPr id="5"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chemeClr val="accent6">
              <a:lumMod val="50000"/>
              <a:alpha val="80000"/>
            </a:schemeClr>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fontAlgn="auto">
              <a:spcBef>
                <a:spcPts val="0"/>
              </a:spcBef>
              <a:spcAft>
                <a:spcPts val="0"/>
              </a:spcAft>
              <a:defRPr/>
            </a:pPr>
            <a:endParaRPr lang="cs-CZ"/>
          </a:p>
        </p:txBody>
      </p:sp>
      <p:sp>
        <p:nvSpPr>
          <p:cNvPr id="7" name="TextovéPole 6"/>
          <p:cNvSpPr txBox="1"/>
          <p:nvPr/>
        </p:nvSpPr>
        <p:spPr>
          <a:xfrm>
            <a:off x="357158" y="2487035"/>
            <a:ext cx="3000396" cy="584775"/>
          </a:xfrm>
          <a:prstGeom prst="rect">
            <a:avLst/>
          </a:prstGeom>
          <a:noFill/>
        </p:spPr>
        <p:txBody>
          <a:bodyPr wrap="square" rtlCol="0">
            <a:spAutoFit/>
          </a:bodyPr>
          <a:lstStyle/>
          <a:p>
            <a:r>
              <a:rPr lang="cs-CZ" sz="3200" dirty="0" smtClean="0">
                <a:solidFill>
                  <a:schemeClr val="bg1"/>
                </a:solidFill>
              </a:rPr>
              <a:t>Křižák obecný</a:t>
            </a:r>
            <a:endParaRPr lang="cs-CZ" sz="3200" dirty="0">
              <a:solidFill>
                <a:schemeClr val="bg1"/>
              </a:solidFill>
            </a:endParaRPr>
          </a:p>
        </p:txBody>
      </p:sp>
      <p:sp>
        <p:nvSpPr>
          <p:cNvPr id="8" name="TextovéPole 7"/>
          <p:cNvSpPr txBox="1"/>
          <p:nvPr/>
        </p:nvSpPr>
        <p:spPr>
          <a:xfrm>
            <a:off x="357158" y="3415729"/>
            <a:ext cx="3000396" cy="584775"/>
          </a:xfrm>
          <a:prstGeom prst="rect">
            <a:avLst/>
          </a:prstGeom>
          <a:noFill/>
        </p:spPr>
        <p:txBody>
          <a:bodyPr wrap="square" rtlCol="0">
            <a:spAutoFit/>
          </a:bodyPr>
          <a:lstStyle/>
          <a:p>
            <a:r>
              <a:rPr lang="cs-CZ" sz="3200" dirty="0" smtClean="0">
                <a:solidFill>
                  <a:schemeClr val="bg1"/>
                </a:solidFill>
              </a:rPr>
              <a:t>Rak říční</a:t>
            </a:r>
            <a:endParaRPr lang="cs-CZ" sz="3200" dirty="0">
              <a:solidFill>
                <a:schemeClr val="bg1"/>
              </a:solidFill>
            </a:endParaRPr>
          </a:p>
        </p:txBody>
      </p:sp>
      <p:sp>
        <p:nvSpPr>
          <p:cNvPr id="9" name="TextovéPole 8"/>
          <p:cNvSpPr txBox="1"/>
          <p:nvPr/>
        </p:nvSpPr>
        <p:spPr>
          <a:xfrm>
            <a:off x="4214810" y="2000240"/>
            <a:ext cx="4071966" cy="3693319"/>
          </a:xfrm>
          <a:prstGeom prst="rect">
            <a:avLst/>
          </a:prstGeom>
          <a:noFill/>
        </p:spPr>
        <p:txBody>
          <a:bodyPr wrap="square" rtlCol="0">
            <a:spAutoFit/>
          </a:bodyPr>
          <a:lstStyle/>
          <a:p>
            <a:pPr>
              <a:lnSpc>
                <a:spcPct val="150000"/>
              </a:lnSpc>
            </a:pPr>
            <a:r>
              <a:rPr lang="cs-CZ" sz="2600" b="1" dirty="0" smtClean="0">
                <a:solidFill>
                  <a:schemeClr val="bg1"/>
                </a:solidFill>
              </a:rPr>
              <a:t>svléká krunýř</a:t>
            </a:r>
          </a:p>
          <a:p>
            <a:pPr>
              <a:lnSpc>
                <a:spcPct val="150000"/>
              </a:lnSpc>
            </a:pPr>
            <a:r>
              <a:rPr lang="cs-CZ" sz="2600" b="1" dirty="0" smtClean="0">
                <a:solidFill>
                  <a:schemeClr val="bg1"/>
                </a:solidFill>
              </a:rPr>
              <a:t>tká pavučiny</a:t>
            </a:r>
          </a:p>
          <a:p>
            <a:pPr>
              <a:lnSpc>
                <a:spcPct val="150000"/>
              </a:lnSpc>
            </a:pPr>
            <a:r>
              <a:rPr lang="cs-CZ" sz="2600" b="1" dirty="0" smtClean="0">
                <a:solidFill>
                  <a:schemeClr val="bg1"/>
                </a:solidFill>
              </a:rPr>
              <a:t>žije na břehu potoka</a:t>
            </a:r>
          </a:p>
          <a:p>
            <a:pPr>
              <a:lnSpc>
                <a:spcPct val="150000"/>
              </a:lnSpc>
            </a:pPr>
            <a:r>
              <a:rPr lang="cs-CZ" sz="2600" b="1" dirty="0" smtClean="0">
                <a:solidFill>
                  <a:schemeClr val="bg1"/>
                </a:solidFill>
              </a:rPr>
              <a:t>dýchá žábrami</a:t>
            </a:r>
          </a:p>
          <a:p>
            <a:pPr>
              <a:lnSpc>
                <a:spcPct val="150000"/>
              </a:lnSpc>
            </a:pPr>
            <a:r>
              <a:rPr lang="cs-CZ" sz="2600" b="1" dirty="0" smtClean="0">
                <a:solidFill>
                  <a:schemeClr val="bg1"/>
                </a:solidFill>
              </a:rPr>
              <a:t>má snovací bradavky</a:t>
            </a:r>
          </a:p>
          <a:p>
            <a:pPr>
              <a:lnSpc>
                <a:spcPct val="150000"/>
              </a:lnSpc>
            </a:pPr>
            <a:endParaRPr lang="cs-CZ" sz="2600" b="1" dirty="0">
              <a:solidFill>
                <a:schemeClr val="bg1"/>
              </a:solidFill>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12000">
              <a:srgbClr val="D16309">
                <a:lumMod val="86000"/>
              </a:srgbClr>
            </a:gs>
            <a:gs pos="55000">
              <a:srgbClr val="FF9900">
                <a:lumMod val="84000"/>
                <a:lumOff val="16000"/>
              </a:srgbClr>
            </a:gs>
            <a:gs pos="100000">
              <a:schemeClr val="accent6">
                <a:lumMod val="60000"/>
                <a:lumOff val="40000"/>
              </a:schemeClr>
            </a:gs>
          </a:gsLst>
          <a:lin ang="5400000" scaled="0"/>
        </a:gradFill>
        <a:effectLst/>
      </p:bgPr>
    </p:bg>
    <p:spTree>
      <p:nvGrpSpPr>
        <p:cNvPr id="1" name=""/>
        <p:cNvGrpSpPr/>
        <p:nvPr/>
      </p:nvGrpSpPr>
      <p:grpSpPr>
        <a:xfrm>
          <a:off x="0" y="0"/>
          <a:ext cx="0" cy="0"/>
          <a:chOff x="0" y="0"/>
          <a:chExt cx="0" cy="0"/>
        </a:xfrm>
      </p:grpSpPr>
      <p:sp>
        <p:nvSpPr>
          <p:cNvPr id="29698" name="Rectangle 4"/>
          <p:cNvSpPr>
            <a:spLocks noGrp="1"/>
          </p:cNvSpPr>
          <p:nvPr>
            <p:ph type="title"/>
          </p:nvPr>
        </p:nvSpPr>
        <p:spPr/>
        <p:txBody>
          <a:bodyPr/>
          <a:lstStyle/>
          <a:p>
            <a:r>
              <a:rPr lang="cs-CZ" b="1" smtClean="0">
                <a:solidFill>
                  <a:schemeClr val="bg1"/>
                </a:solidFill>
                <a:latin typeface="Arial" charset="0"/>
              </a:rPr>
              <a:t>5000</a:t>
            </a:r>
          </a:p>
        </p:txBody>
      </p:sp>
      <p:sp>
        <p:nvSpPr>
          <p:cNvPr id="14"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chemeClr val="accent6">
              <a:lumMod val="50000"/>
              <a:alpha val="80000"/>
            </a:schemeClr>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fontAlgn="auto">
              <a:spcBef>
                <a:spcPts val="0"/>
              </a:spcBef>
              <a:spcAft>
                <a:spcPts val="0"/>
              </a:spcAft>
              <a:defRPr/>
            </a:pPr>
            <a:endParaRPr lang="cs-CZ"/>
          </a:p>
        </p:txBody>
      </p:sp>
      <p:sp>
        <p:nvSpPr>
          <p:cNvPr id="29702" name="Text Box 6"/>
          <p:cNvSpPr txBox="1">
            <a:spLocks noChangeArrowheads="1"/>
          </p:cNvSpPr>
          <p:nvPr/>
        </p:nvSpPr>
        <p:spPr bwMode="auto">
          <a:xfrm>
            <a:off x="0" y="1500174"/>
            <a:ext cx="9144000" cy="584200"/>
          </a:xfrm>
          <a:prstGeom prst="rect">
            <a:avLst/>
          </a:prstGeom>
          <a:noFill/>
          <a:ln w="9525">
            <a:noFill/>
            <a:miter lim="800000"/>
            <a:headEnd/>
            <a:tailEnd/>
          </a:ln>
        </p:spPr>
        <p:txBody>
          <a:bodyPr>
            <a:spAutoFit/>
          </a:bodyPr>
          <a:lstStyle/>
          <a:p>
            <a:pPr algn="ctr">
              <a:spcBef>
                <a:spcPct val="50000"/>
              </a:spcBef>
            </a:pPr>
            <a:r>
              <a:rPr lang="cs-CZ" sz="3200" b="1" dirty="0" smtClean="0">
                <a:solidFill>
                  <a:schemeClr val="bg1"/>
                </a:solidFill>
                <a:latin typeface="Calibri" pitchFamily="34" charset="0"/>
              </a:rPr>
              <a:t>Jak se jmenuje pavouk na fotce?</a:t>
            </a:r>
            <a:endParaRPr lang="cs-CZ" sz="3200" b="1" dirty="0">
              <a:solidFill>
                <a:schemeClr val="bg1"/>
              </a:solidFill>
              <a:latin typeface="Calibri" pitchFamily="34" charset="0"/>
            </a:endParaRPr>
          </a:p>
        </p:txBody>
      </p:sp>
      <p:pic>
        <p:nvPicPr>
          <p:cNvPr id="7170" name="Picture 2" descr="File:Argyroneta aquatica Paar.jpg"/>
          <p:cNvPicPr>
            <a:picLocks noChangeAspect="1" noChangeArrowheads="1"/>
          </p:cNvPicPr>
          <p:nvPr/>
        </p:nvPicPr>
        <p:blipFill>
          <a:blip r:embed="rId3"/>
          <a:srcRect/>
          <a:stretch>
            <a:fillRect/>
          </a:stretch>
        </p:blipFill>
        <p:spPr bwMode="auto">
          <a:xfrm>
            <a:off x="785786" y="2643182"/>
            <a:ext cx="4571979" cy="3428984"/>
          </a:xfrm>
          <a:prstGeom prst="rect">
            <a:avLst/>
          </a:prstGeom>
          <a:noFill/>
        </p:spPr>
      </p:pic>
      <p:sp>
        <p:nvSpPr>
          <p:cNvPr id="6" name="TextovéPole 5"/>
          <p:cNvSpPr txBox="1"/>
          <p:nvPr/>
        </p:nvSpPr>
        <p:spPr>
          <a:xfrm>
            <a:off x="6929454" y="2357430"/>
            <a:ext cx="1785950" cy="523220"/>
          </a:xfrm>
          <a:prstGeom prst="rect">
            <a:avLst/>
          </a:prstGeom>
          <a:ln/>
        </p:spPr>
        <p:style>
          <a:lnRef idx="0">
            <a:schemeClr val="accent6"/>
          </a:lnRef>
          <a:fillRef idx="3">
            <a:schemeClr val="accent6"/>
          </a:fillRef>
          <a:effectRef idx="3">
            <a:schemeClr val="accent6"/>
          </a:effectRef>
          <a:fontRef idx="minor">
            <a:schemeClr val="lt1"/>
          </a:fontRef>
        </p:style>
        <p:txBody>
          <a:bodyPr>
            <a:spAutoFit/>
          </a:bodyPr>
          <a:lstStyle/>
          <a:p>
            <a:pPr fontAlgn="auto">
              <a:spcBef>
                <a:spcPts val="0"/>
              </a:spcBef>
              <a:spcAft>
                <a:spcPts val="0"/>
              </a:spcAft>
              <a:defRPr/>
            </a:pPr>
            <a:r>
              <a:rPr lang="cs-CZ" sz="2800" dirty="0">
                <a:solidFill>
                  <a:schemeClr val="tx1">
                    <a:lumMod val="95000"/>
                    <a:lumOff val="5000"/>
                  </a:schemeClr>
                </a:solidFill>
              </a:rPr>
              <a:t>Nápověda</a:t>
            </a:r>
          </a:p>
        </p:txBody>
      </p:sp>
      <p:sp>
        <p:nvSpPr>
          <p:cNvPr id="7" name="TextovéPole 6"/>
          <p:cNvSpPr txBox="1"/>
          <p:nvPr/>
        </p:nvSpPr>
        <p:spPr>
          <a:xfrm>
            <a:off x="5500694" y="3071810"/>
            <a:ext cx="3500494" cy="1015663"/>
          </a:xfrm>
          <a:prstGeom prst="rect">
            <a:avLst/>
          </a:prstGeom>
          <a:solidFill>
            <a:schemeClr val="bg1"/>
          </a:solidFill>
        </p:spPr>
        <p:txBody>
          <a:bodyPr wrap="square">
            <a:spAutoFit/>
          </a:bodyPr>
          <a:lstStyle/>
          <a:p>
            <a:pPr fontAlgn="auto">
              <a:spcBef>
                <a:spcPts val="0"/>
              </a:spcBef>
              <a:spcAft>
                <a:spcPts val="0"/>
              </a:spcAft>
              <a:defRPr/>
            </a:pPr>
            <a:r>
              <a:rPr lang="cs-CZ" sz="3000" dirty="0" smtClean="0">
                <a:solidFill>
                  <a:schemeClr val="tx1">
                    <a:lumMod val="95000"/>
                    <a:lumOff val="5000"/>
                  </a:schemeClr>
                </a:solidFill>
                <a:latin typeface="+mn-lt"/>
              </a:rPr>
              <a:t>Může žít dlouhodobě pod vodou</a:t>
            </a:r>
            <a:endParaRPr lang="cs-CZ" sz="3000" dirty="0">
              <a:solidFill>
                <a:schemeClr val="tx1">
                  <a:lumMod val="95000"/>
                  <a:lumOff val="5000"/>
                </a:schemeClr>
              </a:solidFill>
              <a:latin typeface="+mn-lt"/>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2000"/>
                                        <p:tgtEl>
                                          <p:spTgt spid="6"/>
                                        </p:tgtEl>
                                      </p:cBhvr>
                                    </p:animEffect>
                                    <p:set>
                                      <p:cBhvr>
                                        <p:cTn id="7" dur="1" fill="hold">
                                          <p:stCondLst>
                                            <p:cond delay="1999"/>
                                          </p:stCondLst>
                                        </p:cTn>
                                        <p:tgtEl>
                                          <p:spTgt spid="6"/>
                                        </p:tgtEl>
                                        <p:attrNameLst>
                                          <p:attrName>style.visibility</p:attrName>
                                        </p:attrNameLst>
                                      </p:cBhvr>
                                      <p:to>
                                        <p:strVal val="hidden"/>
                                      </p:to>
                                    </p:set>
                                  </p:childTnLst>
                                </p:cTn>
                              </p:par>
                              <p:par>
                                <p:cTn id="8" presetID="1"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childTnLst>
                                </p:cTn>
                              </p:par>
                            </p:childTnLst>
                          </p:cTn>
                        </p:par>
                      </p:childTnLst>
                    </p:cTn>
                  </p:par>
                </p:childTnLst>
              </p:cTn>
              <p:nextCondLst>
                <p:cond evt="onClick" delay="0">
                  <p:tgtEl>
                    <p:spTgt spid="6"/>
                  </p:tgtEl>
                </p:cond>
              </p:nextCondLst>
            </p:seq>
          </p:childTnLst>
        </p:cTn>
      </p:par>
    </p:tnLst>
    <p:bldLst>
      <p:bldP spid="7"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6600"/>
            </a:gs>
            <a:gs pos="99001">
              <a:srgbClr val="FFFF00"/>
            </a:gs>
            <a:gs pos="100000">
              <a:srgbClr val="FFFF00"/>
            </a:gs>
          </a:gsLst>
          <a:lin ang="5400000"/>
        </a:gradFill>
        <a:effectLst/>
      </p:bgPr>
    </p:bg>
    <p:spTree>
      <p:nvGrpSpPr>
        <p:cNvPr id="1" name=""/>
        <p:cNvGrpSpPr/>
        <p:nvPr/>
      </p:nvGrpSpPr>
      <p:grpSpPr>
        <a:xfrm>
          <a:off x="0" y="0"/>
          <a:ext cx="0" cy="0"/>
          <a:chOff x="0" y="0"/>
          <a:chExt cx="0" cy="0"/>
        </a:xfrm>
      </p:grpSpPr>
      <p:sp>
        <p:nvSpPr>
          <p:cNvPr id="9218" name="Rectangle 4"/>
          <p:cNvSpPr>
            <a:spLocks noGrp="1"/>
          </p:cNvSpPr>
          <p:nvPr>
            <p:ph type="title"/>
          </p:nvPr>
        </p:nvSpPr>
        <p:spPr/>
        <p:txBody>
          <a:bodyPr rtlCol="0">
            <a:normAutofit/>
          </a:bodyPr>
          <a:lstStyle/>
          <a:p>
            <a:pPr fontAlgn="auto">
              <a:spcAft>
                <a:spcPts val="0"/>
              </a:spcAft>
              <a:defRPr/>
            </a:pPr>
            <a:r>
              <a:rPr lang="cs-CZ" b="1" dirty="0" smtClean="0">
                <a:solidFill>
                  <a:schemeClr val="bg1"/>
                </a:solidFill>
                <a:latin typeface="Arial" charset="0"/>
              </a:rPr>
              <a:t>1000</a:t>
            </a:r>
          </a:p>
        </p:txBody>
      </p:sp>
      <p:sp>
        <p:nvSpPr>
          <p:cNvPr id="9220" name="Text Box 6"/>
          <p:cNvSpPr txBox="1">
            <a:spLocks noChangeArrowheads="1"/>
          </p:cNvSpPr>
          <p:nvPr/>
        </p:nvSpPr>
        <p:spPr bwMode="auto">
          <a:xfrm>
            <a:off x="0" y="1714500"/>
            <a:ext cx="9144000" cy="1323439"/>
          </a:xfrm>
          <a:prstGeom prst="rect">
            <a:avLst/>
          </a:prstGeom>
          <a:noFill/>
          <a:ln w="9525">
            <a:noFill/>
            <a:miter lim="800000"/>
            <a:headEnd/>
            <a:tailEnd/>
          </a:ln>
        </p:spPr>
        <p:txBody>
          <a:bodyPr>
            <a:spAutoFit/>
          </a:bodyPr>
          <a:lstStyle/>
          <a:p>
            <a:pPr algn="ctr" fontAlgn="auto">
              <a:spcBef>
                <a:spcPct val="50000"/>
              </a:spcBef>
              <a:spcAft>
                <a:spcPts val="0"/>
              </a:spcAft>
              <a:defRPr/>
            </a:pPr>
            <a:r>
              <a:rPr lang="cs-CZ" sz="3200" b="1" dirty="0" smtClean="0">
                <a:solidFill>
                  <a:schemeClr val="bg1"/>
                </a:solidFill>
                <a:latin typeface="+mn-lt"/>
              </a:rPr>
              <a:t>Je to pravda? </a:t>
            </a:r>
          </a:p>
          <a:p>
            <a:pPr algn="ctr" fontAlgn="auto">
              <a:spcBef>
                <a:spcPct val="50000"/>
              </a:spcBef>
              <a:spcAft>
                <a:spcPts val="0"/>
              </a:spcAft>
              <a:defRPr/>
            </a:pPr>
            <a:r>
              <a:rPr lang="cs-CZ" sz="3200" b="1" dirty="0" smtClean="0">
                <a:solidFill>
                  <a:schemeClr val="bg1"/>
                </a:solidFill>
                <a:latin typeface="+mn-lt"/>
              </a:rPr>
              <a:t>Zebry mají černobílé blechy. </a:t>
            </a:r>
            <a:endParaRPr lang="cs-CZ" sz="3200" b="1" dirty="0">
              <a:solidFill>
                <a:schemeClr val="bg1"/>
              </a:solidFill>
              <a:latin typeface="+mn-lt"/>
            </a:endParaRPr>
          </a:p>
        </p:txBody>
      </p:sp>
      <p:sp>
        <p:nvSpPr>
          <p:cNvPr id="5"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2A60E">
              <a:alpha val="80000"/>
            </a:srgbClr>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fontAlgn="auto">
              <a:spcBef>
                <a:spcPts val="0"/>
              </a:spcBef>
              <a:spcAft>
                <a:spcPts val="0"/>
              </a:spcAft>
              <a:defRPr/>
            </a:pPr>
            <a:endParaRPr lang="cs-CZ"/>
          </a:p>
        </p:txBody>
      </p:sp>
      <p:sp>
        <p:nvSpPr>
          <p:cNvPr id="6" name="Šestiúhelník 5"/>
          <p:cNvSpPr/>
          <p:nvPr/>
        </p:nvSpPr>
        <p:spPr>
          <a:xfrm rot="16200000">
            <a:off x="3446902" y="3874161"/>
            <a:ext cx="954741" cy="823053"/>
          </a:xfrm>
          <a:prstGeom prst="hexagon">
            <a:avLst/>
          </a:prstGeom>
          <a:solidFill>
            <a:srgbClr val="C00000"/>
          </a:solidFill>
        </p:spPr>
        <p:style>
          <a:lnRef idx="0">
            <a:schemeClr val="accent5"/>
          </a:lnRef>
          <a:fillRef idx="3">
            <a:schemeClr val="accent5"/>
          </a:fillRef>
          <a:effectRef idx="3">
            <a:schemeClr val="accent5"/>
          </a:effectRef>
          <a:fontRef idx="minor">
            <a:schemeClr val="lt1"/>
          </a:fontRef>
        </p:style>
        <p:txBody>
          <a:bodyPr vert="vert" rtlCol="0" anchor="ctr"/>
          <a:lstStyle/>
          <a:p>
            <a:pPr algn="ctr"/>
            <a:r>
              <a:rPr lang="cs-CZ" dirty="0" smtClean="0">
                <a:solidFill>
                  <a:schemeClr val="bg1"/>
                </a:solidFill>
              </a:rPr>
              <a:t>ANO</a:t>
            </a:r>
            <a:endParaRPr lang="cs-CZ" dirty="0">
              <a:solidFill>
                <a:schemeClr val="bg1"/>
              </a:solidFill>
            </a:endParaRPr>
          </a:p>
        </p:txBody>
      </p:sp>
      <p:sp>
        <p:nvSpPr>
          <p:cNvPr id="7" name="Šestiúhelník 6"/>
          <p:cNvSpPr/>
          <p:nvPr/>
        </p:nvSpPr>
        <p:spPr>
          <a:xfrm rot="16200000">
            <a:off x="4822985" y="3879493"/>
            <a:ext cx="954741" cy="823053"/>
          </a:xfrm>
          <a:prstGeom prst="hexagon">
            <a:avLst/>
          </a:prstGeom>
          <a:solidFill>
            <a:srgbClr val="C00000"/>
          </a:solidFill>
        </p:spPr>
        <p:style>
          <a:lnRef idx="0">
            <a:schemeClr val="accent5"/>
          </a:lnRef>
          <a:fillRef idx="3">
            <a:schemeClr val="accent5"/>
          </a:fillRef>
          <a:effectRef idx="3">
            <a:schemeClr val="accent5"/>
          </a:effectRef>
          <a:fontRef idx="minor">
            <a:schemeClr val="lt1"/>
          </a:fontRef>
        </p:style>
        <p:txBody>
          <a:bodyPr vert="vert" rtlCol="0" anchor="ctr"/>
          <a:lstStyle/>
          <a:p>
            <a:pPr algn="ctr"/>
            <a:r>
              <a:rPr lang="cs-CZ" dirty="0" smtClean="0">
                <a:solidFill>
                  <a:schemeClr val="bg1"/>
                </a:solidFill>
              </a:rPr>
              <a:t>NE</a:t>
            </a:r>
            <a:endParaRPr lang="cs-CZ" dirty="0">
              <a:solidFill>
                <a:schemeClr val="bg1"/>
              </a:solidFill>
            </a:endParaRPr>
          </a:p>
        </p:txBody>
      </p:sp>
      <p:pic>
        <p:nvPicPr>
          <p:cNvPr id="8" name="Picture 2"/>
          <p:cNvPicPr>
            <a:picLocks noChangeAspect="1" noChangeArrowheads="1"/>
          </p:cNvPicPr>
          <p:nvPr/>
        </p:nvPicPr>
        <p:blipFill>
          <a:blip r:embed="rId3" cstate="print"/>
          <a:srcRect/>
          <a:stretch>
            <a:fillRect/>
          </a:stretch>
        </p:blipFill>
        <p:spPr bwMode="auto">
          <a:xfrm>
            <a:off x="2071670" y="3714752"/>
            <a:ext cx="1127608" cy="1125641"/>
          </a:xfrm>
          <a:prstGeom prst="rect">
            <a:avLst/>
          </a:prstGeom>
          <a:noFill/>
          <a:ln w="9525">
            <a:noFill/>
            <a:miter lim="800000"/>
            <a:headEnd/>
            <a:tailEnd/>
          </a:ln>
          <a:effectLst/>
        </p:spPr>
      </p:pic>
      <p:pic>
        <p:nvPicPr>
          <p:cNvPr id="9" name="Picture 3"/>
          <p:cNvPicPr>
            <a:picLocks noChangeAspect="1" noChangeArrowheads="1"/>
          </p:cNvPicPr>
          <p:nvPr/>
        </p:nvPicPr>
        <p:blipFill>
          <a:blip r:embed="rId4"/>
          <a:srcRect/>
          <a:stretch>
            <a:fillRect/>
          </a:stretch>
        </p:blipFill>
        <p:spPr bwMode="auto">
          <a:xfrm>
            <a:off x="5955500" y="3714752"/>
            <a:ext cx="1360743" cy="1125641"/>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6"/>
                    </p:tgtEl>
                  </p:cond>
                </p:stCondLst>
                <p:endSync evt="end" delay="0">
                  <p:rtn val="all"/>
                </p:endSync>
                <p:childTnLst>
                  <p:par>
                    <p:cTn id="10" fill="hold">
                      <p:stCondLst>
                        <p:cond delay="0"/>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childTnLst>
                                </p:cTn>
                              </p:par>
                            </p:childTnLst>
                          </p:cTn>
                        </p:par>
                      </p:childTnLst>
                    </p:cTn>
                  </p:par>
                </p:childTnLst>
              </p:cTn>
              <p:nextCondLst>
                <p:cond evt="onClick" delay="0">
                  <p:tgtEl>
                    <p:spTgt spid="6"/>
                  </p:tgtEl>
                </p:cond>
              </p:nextCondLst>
            </p:seq>
            <p:seq concurrent="1" nextAc="seek">
              <p:cTn id="14" restart="whenNotActive" fill="hold" evtFilter="cancelBubble" nodeType="interactiveSeq">
                <p:stCondLst>
                  <p:cond evt="onClick" delay="0">
                    <p:tgtEl>
                      <p:spTgt spid="7"/>
                    </p:tgtEl>
                  </p:cond>
                </p:stCondLst>
                <p:endSync evt="end" delay="0">
                  <p:rtn val="all"/>
                </p:endSync>
                <p:childTnLst>
                  <p:par>
                    <p:cTn id="15" fill="hold">
                      <p:stCondLst>
                        <p:cond delay="0"/>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nextCondLst>
                <p:cond evt="onClick" delay="0">
                  <p:tgtEl>
                    <p:spTgt spid="7"/>
                  </p:tgtEl>
                </p:cond>
              </p:nextCondLst>
            </p:seq>
          </p:childTnLst>
        </p:cTn>
      </p:par>
    </p:tnLst>
    <p:bldLst>
      <p:bldP spid="6" grpId="0" animBg="1"/>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6600"/>
            </a:gs>
            <a:gs pos="99001">
              <a:srgbClr val="FFFF00"/>
            </a:gs>
            <a:gs pos="100000">
              <a:srgbClr val="FFFF00"/>
            </a:gs>
          </a:gsLst>
          <a:lin ang="5400000"/>
        </a:gradFill>
        <a:effectLst/>
      </p:bgPr>
    </p:bg>
    <p:spTree>
      <p:nvGrpSpPr>
        <p:cNvPr id="1" name=""/>
        <p:cNvGrpSpPr/>
        <p:nvPr/>
      </p:nvGrpSpPr>
      <p:grpSpPr>
        <a:xfrm>
          <a:off x="0" y="0"/>
          <a:ext cx="0" cy="0"/>
          <a:chOff x="0" y="0"/>
          <a:chExt cx="0" cy="0"/>
        </a:xfrm>
      </p:grpSpPr>
      <p:sp>
        <p:nvSpPr>
          <p:cNvPr id="10242" name="Rectangle 4"/>
          <p:cNvSpPr>
            <a:spLocks noGrp="1"/>
          </p:cNvSpPr>
          <p:nvPr>
            <p:ph type="title"/>
          </p:nvPr>
        </p:nvSpPr>
        <p:spPr/>
        <p:txBody>
          <a:bodyPr rtlCol="0">
            <a:normAutofit/>
          </a:bodyPr>
          <a:lstStyle/>
          <a:p>
            <a:pPr fontAlgn="auto">
              <a:spcAft>
                <a:spcPts val="0"/>
              </a:spcAft>
              <a:defRPr/>
            </a:pPr>
            <a:r>
              <a:rPr lang="cs-CZ" b="1" smtClean="0">
                <a:solidFill>
                  <a:schemeClr val="bg1"/>
                </a:solidFill>
                <a:latin typeface="Arial" charset="0"/>
              </a:rPr>
              <a:t>2000</a:t>
            </a:r>
          </a:p>
        </p:txBody>
      </p:sp>
      <p:sp>
        <p:nvSpPr>
          <p:cNvPr id="10244" name="Text Box 6"/>
          <p:cNvSpPr txBox="1">
            <a:spLocks noChangeArrowheads="1"/>
          </p:cNvSpPr>
          <p:nvPr/>
        </p:nvSpPr>
        <p:spPr bwMode="auto">
          <a:xfrm>
            <a:off x="1071563" y="1500188"/>
            <a:ext cx="6786562" cy="1815882"/>
          </a:xfrm>
          <a:prstGeom prst="rect">
            <a:avLst/>
          </a:prstGeom>
          <a:noFill/>
          <a:ln w="9525">
            <a:noFill/>
            <a:miter lim="800000"/>
            <a:headEnd/>
            <a:tailEnd/>
          </a:ln>
        </p:spPr>
        <p:txBody>
          <a:bodyPr>
            <a:spAutoFit/>
          </a:bodyPr>
          <a:lstStyle/>
          <a:p>
            <a:pPr algn="ctr" fontAlgn="auto">
              <a:spcBef>
                <a:spcPct val="50000"/>
              </a:spcBef>
              <a:spcAft>
                <a:spcPts val="0"/>
              </a:spcAft>
              <a:defRPr/>
            </a:pPr>
            <a:r>
              <a:rPr lang="cs-CZ" sz="3200" b="1" dirty="0" smtClean="0">
                <a:solidFill>
                  <a:schemeClr val="bg1"/>
                </a:solidFill>
                <a:latin typeface="+mn-lt"/>
              </a:rPr>
              <a:t>Čím je pro nás užitečná včela medonosná? </a:t>
            </a:r>
          </a:p>
          <a:p>
            <a:pPr algn="ctr" fontAlgn="auto">
              <a:spcBef>
                <a:spcPct val="50000"/>
              </a:spcBef>
              <a:spcAft>
                <a:spcPts val="0"/>
              </a:spcAft>
              <a:defRPr/>
            </a:pPr>
            <a:r>
              <a:rPr lang="cs-CZ" sz="3200" b="1" dirty="0" smtClean="0">
                <a:solidFill>
                  <a:schemeClr val="bg1"/>
                </a:solidFill>
                <a:latin typeface="+mn-lt"/>
              </a:rPr>
              <a:t>Řekni minimálně 3 důvody.</a:t>
            </a:r>
            <a:endParaRPr lang="cs-CZ" sz="3200" b="1" dirty="0">
              <a:solidFill>
                <a:schemeClr val="bg1"/>
              </a:solidFill>
              <a:latin typeface="+mn-lt"/>
            </a:endParaRPr>
          </a:p>
        </p:txBody>
      </p:sp>
      <p:sp>
        <p:nvSpPr>
          <p:cNvPr id="4"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2A60E">
              <a:alpha val="80000"/>
            </a:srgbClr>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fontAlgn="auto">
              <a:spcBef>
                <a:spcPts val="0"/>
              </a:spcBef>
              <a:spcAft>
                <a:spcPts val="0"/>
              </a:spcAft>
              <a:defRPr/>
            </a:pPr>
            <a:endParaRPr lang="cs-CZ"/>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6600"/>
            </a:gs>
            <a:gs pos="99001">
              <a:srgbClr val="FFFF00"/>
            </a:gs>
            <a:gs pos="100000">
              <a:srgbClr val="FFFF00"/>
            </a:gs>
          </a:gsLst>
          <a:lin ang="5400000"/>
        </a:gradFill>
        <a:effectLst/>
      </p:bgPr>
    </p:bg>
    <p:spTree>
      <p:nvGrpSpPr>
        <p:cNvPr id="1" name=""/>
        <p:cNvGrpSpPr/>
        <p:nvPr/>
      </p:nvGrpSpPr>
      <p:grpSpPr>
        <a:xfrm>
          <a:off x="0" y="0"/>
          <a:ext cx="0" cy="0"/>
          <a:chOff x="0" y="0"/>
          <a:chExt cx="0" cy="0"/>
        </a:xfrm>
      </p:grpSpPr>
      <p:sp>
        <p:nvSpPr>
          <p:cNvPr id="11266" name="Rectangle 4"/>
          <p:cNvSpPr>
            <a:spLocks noGrp="1"/>
          </p:cNvSpPr>
          <p:nvPr>
            <p:ph type="title"/>
          </p:nvPr>
        </p:nvSpPr>
        <p:spPr/>
        <p:txBody>
          <a:bodyPr rtlCol="0">
            <a:normAutofit/>
          </a:bodyPr>
          <a:lstStyle/>
          <a:p>
            <a:pPr fontAlgn="auto">
              <a:spcAft>
                <a:spcPts val="0"/>
              </a:spcAft>
              <a:defRPr/>
            </a:pPr>
            <a:r>
              <a:rPr lang="cs-CZ" b="1" dirty="0" smtClean="0">
                <a:solidFill>
                  <a:schemeClr val="bg1"/>
                </a:solidFill>
                <a:latin typeface="Arial" charset="0"/>
              </a:rPr>
              <a:t>3000</a:t>
            </a:r>
          </a:p>
        </p:txBody>
      </p:sp>
      <p:sp>
        <p:nvSpPr>
          <p:cNvPr id="4" name="Text Box 6"/>
          <p:cNvSpPr txBox="1">
            <a:spLocks noChangeArrowheads="1"/>
          </p:cNvSpPr>
          <p:nvPr/>
        </p:nvSpPr>
        <p:spPr bwMode="auto">
          <a:xfrm>
            <a:off x="0" y="1714500"/>
            <a:ext cx="9144000" cy="1323439"/>
          </a:xfrm>
          <a:prstGeom prst="rect">
            <a:avLst/>
          </a:prstGeom>
          <a:noFill/>
          <a:ln w="9525">
            <a:noFill/>
            <a:miter lim="800000"/>
            <a:headEnd/>
            <a:tailEnd/>
          </a:ln>
        </p:spPr>
        <p:txBody>
          <a:bodyPr>
            <a:spAutoFit/>
          </a:bodyPr>
          <a:lstStyle/>
          <a:p>
            <a:pPr algn="ctr" fontAlgn="auto">
              <a:spcBef>
                <a:spcPct val="50000"/>
              </a:spcBef>
              <a:spcAft>
                <a:spcPts val="0"/>
              </a:spcAft>
              <a:defRPr/>
            </a:pPr>
            <a:r>
              <a:rPr lang="cs-CZ" sz="3200" b="1" dirty="0" smtClean="0">
                <a:solidFill>
                  <a:schemeClr val="bg1"/>
                </a:solidFill>
                <a:latin typeface="+mn-lt"/>
              </a:rPr>
              <a:t>Je to pravda? </a:t>
            </a:r>
          </a:p>
          <a:p>
            <a:pPr algn="ctr" fontAlgn="auto">
              <a:spcBef>
                <a:spcPct val="50000"/>
              </a:spcBef>
              <a:spcAft>
                <a:spcPts val="0"/>
              </a:spcAft>
              <a:defRPr/>
            </a:pPr>
            <a:r>
              <a:rPr lang="cs-CZ" sz="3200" b="1" dirty="0" smtClean="0">
                <a:solidFill>
                  <a:schemeClr val="bg1"/>
                </a:solidFill>
                <a:latin typeface="+mn-lt"/>
              </a:rPr>
              <a:t>Zpívající cvrčci přivábí více samiček. </a:t>
            </a:r>
            <a:endParaRPr lang="cs-CZ" sz="3200" b="1" dirty="0">
              <a:solidFill>
                <a:schemeClr val="bg1"/>
              </a:solidFill>
              <a:latin typeface="+mn-lt"/>
            </a:endParaRPr>
          </a:p>
        </p:txBody>
      </p:sp>
      <p:sp>
        <p:nvSpPr>
          <p:cNvPr id="5" name="Šestiúhelník 4"/>
          <p:cNvSpPr/>
          <p:nvPr/>
        </p:nvSpPr>
        <p:spPr>
          <a:xfrm rot="16200000">
            <a:off x="3557570" y="3945599"/>
            <a:ext cx="954741" cy="823053"/>
          </a:xfrm>
          <a:prstGeom prst="hexagon">
            <a:avLst/>
          </a:prstGeom>
          <a:solidFill>
            <a:srgbClr val="C00000"/>
          </a:solidFill>
        </p:spPr>
        <p:style>
          <a:lnRef idx="0">
            <a:schemeClr val="accent5"/>
          </a:lnRef>
          <a:fillRef idx="3">
            <a:schemeClr val="accent5"/>
          </a:fillRef>
          <a:effectRef idx="3">
            <a:schemeClr val="accent5"/>
          </a:effectRef>
          <a:fontRef idx="minor">
            <a:schemeClr val="lt1"/>
          </a:fontRef>
        </p:style>
        <p:txBody>
          <a:bodyPr vert="vert" rtlCol="0" anchor="ctr"/>
          <a:lstStyle/>
          <a:p>
            <a:pPr algn="ctr"/>
            <a:r>
              <a:rPr lang="cs-CZ" dirty="0" smtClean="0">
                <a:solidFill>
                  <a:schemeClr val="bg1"/>
                </a:solidFill>
              </a:rPr>
              <a:t>ANO</a:t>
            </a:r>
            <a:endParaRPr lang="cs-CZ" dirty="0">
              <a:solidFill>
                <a:schemeClr val="bg1"/>
              </a:solidFill>
            </a:endParaRPr>
          </a:p>
        </p:txBody>
      </p:sp>
      <p:sp>
        <p:nvSpPr>
          <p:cNvPr id="6" name="Šestiúhelník 5"/>
          <p:cNvSpPr/>
          <p:nvPr/>
        </p:nvSpPr>
        <p:spPr>
          <a:xfrm rot="16200000">
            <a:off x="4933653" y="3950931"/>
            <a:ext cx="954741" cy="823053"/>
          </a:xfrm>
          <a:prstGeom prst="hexagon">
            <a:avLst/>
          </a:prstGeom>
          <a:solidFill>
            <a:srgbClr val="C00000"/>
          </a:solidFill>
        </p:spPr>
        <p:style>
          <a:lnRef idx="0">
            <a:schemeClr val="accent5"/>
          </a:lnRef>
          <a:fillRef idx="3">
            <a:schemeClr val="accent5"/>
          </a:fillRef>
          <a:effectRef idx="3">
            <a:schemeClr val="accent5"/>
          </a:effectRef>
          <a:fontRef idx="minor">
            <a:schemeClr val="lt1"/>
          </a:fontRef>
        </p:style>
        <p:txBody>
          <a:bodyPr vert="vert" rtlCol="0" anchor="ctr"/>
          <a:lstStyle/>
          <a:p>
            <a:pPr algn="ctr"/>
            <a:r>
              <a:rPr lang="cs-CZ" dirty="0" smtClean="0">
                <a:solidFill>
                  <a:schemeClr val="bg1"/>
                </a:solidFill>
              </a:rPr>
              <a:t>NE</a:t>
            </a:r>
            <a:endParaRPr lang="cs-CZ" dirty="0">
              <a:solidFill>
                <a:schemeClr val="bg1"/>
              </a:solidFill>
            </a:endParaRPr>
          </a:p>
        </p:txBody>
      </p:sp>
      <p:pic>
        <p:nvPicPr>
          <p:cNvPr id="7" name="Picture 2"/>
          <p:cNvPicPr>
            <a:picLocks noChangeAspect="1" noChangeArrowheads="1"/>
          </p:cNvPicPr>
          <p:nvPr/>
        </p:nvPicPr>
        <p:blipFill>
          <a:blip r:embed="rId2" cstate="print"/>
          <a:srcRect/>
          <a:stretch>
            <a:fillRect/>
          </a:stretch>
        </p:blipFill>
        <p:spPr bwMode="auto">
          <a:xfrm>
            <a:off x="6031602" y="3786190"/>
            <a:ext cx="1127608" cy="1125641"/>
          </a:xfrm>
          <a:prstGeom prst="rect">
            <a:avLst/>
          </a:prstGeom>
          <a:noFill/>
          <a:ln w="9525">
            <a:noFill/>
            <a:miter lim="800000"/>
            <a:headEnd/>
            <a:tailEnd/>
          </a:ln>
          <a:effectLst/>
        </p:spPr>
      </p:pic>
      <p:pic>
        <p:nvPicPr>
          <p:cNvPr id="8" name="Picture 3"/>
          <p:cNvPicPr>
            <a:picLocks noChangeAspect="1" noChangeArrowheads="1"/>
          </p:cNvPicPr>
          <p:nvPr/>
        </p:nvPicPr>
        <p:blipFill>
          <a:blip r:embed="rId3"/>
          <a:srcRect/>
          <a:stretch>
            <a:fillRect/>
          </a:stretch>
        </p:blipFill>
        <p:spPr bwMode="auto">
          <a:xfrm>
            <a:off x="2071670" y="3786190"/>
            <a:ext cx="1360743" cy="1125641"/>
          </a:xfrm>
          <a:prstGeom prst="rect">
            <a:avLst/>
          </a:prstGeom>
          <a:noFill/>
          <a:ln w="9525">
            <a:noFill/>
            <a:miter lim="800000"/>
            <a:headEnd/>
            <a:tailEnd/>
          </a:ln>
          <a:effectLst/>
        </p:spPr>
      </p:pic>
      <p:sp>
        <p:nvSpPr>
          <p:cNvPr id="9" name="AutoShape 5">
            <a:hlinkClick r:id="rId4" action="ppaction://hlinksldjump" highlightClick="1"/>
          </p:cNvPr>
          <p:cNvSpPr>
            <a:spLocks noChangeArrowheads="1"/>
          </p:cNvSpPr>
          <p:nvPr/>
        </p:nvSpPr>
        <p:spPr bwMode="auto">
          <a:xfrm>
            <a:off x="7019925" y="5084763"/>
            <a:ext cx="2124075" cy="1773237"/>
          </a:xfrm>
          <a:prstGeom prst="actionButtonReturn">
            <a:avLst/>
          </a:prstGeom>
          <a:solidFill>
            <a:srgbClr val="F2A60E">
              <a:alpha val="80000"/>
            </a:srgbClr>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fontAlgn="auto">
              <a:spcBef>
                <a:spcPts val="0"/>
              </a:spcBef>
              <a:spcAft>
                <a:spcPts val="0"/>
              </a:spcAft>
              <a:defRPr/>
            </a:pP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childTnLst>
                                </p:cTn>
                              </p:par>
                            </p:childTnLst>
                          </p:cTn>
                        </p:par>
                      </p:childTnLst>
                    </p:cTn>
                  </p:par>
                </p:childTnLst>
              </p:cTn>
              <p:nextCondLst>
                <p:cond evt="onClick" delay="0">
                  <p:tgtEl>
                    <p:spTgt spid="5"/>
                  </p:tgtEl>
                </p:cond>
              </p:nextCondLst>
            </p:seq>
            <p:seq concurrent="1" nextAc="seek">
              <p:cTn id="14" restart="whenNotActive" fill="hold" evtFilter="cancelBubble" nodeType="interactiveSeq">
                <p:stCondLst>
                  <p:cond evt="onClick" delay="0">
                    <p:tgtEl>
                      <p:spTgt spid="6"/>
                    </p:tgtEl>
                  </p:cond>
                </p:stCondLst>
                <p:endSync evt="end" delay="0">
                  <p:rtn val="all"/>
                </p:endSync>
                <p:childTnLst>
                  <p:par>
                    <p:cTn id="15" fill="hold">
                      <p:stCondLst>
                        <p:cond delay="0"/>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nextCondLst>
                <p:cond evt="onClick" delay="0">
                  <p:tgtEl>
                    <p:spTgt spid="6"/>
                  </p:tgtEl>
                </p:cond>
              </p:nextCondLst>
            </p:seq>
          </p:childTnLst>
        </p:cTn>
      </p:par>
    </p:tnLst>
    <p:bldLst>
      <p:bldP spid="5" grpId="0" animBg="1"/>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6600"/>
            </a:gs>
            <a:gs pos="99001">
              <a:srgbClr val="FFFF00"/>
            </a:gs>
            <a:gs pos="100000">
              <a:srgbClr val="FFFF00"/>
            </a:gs>
          </a:gsLst>
          <a:lin ang="5400000"/>
        </a:gradFill>
        <a:effectLst/>
      </p:bgPr>
    </p:bg>
    <p:spTree>
      <p:nvGrpSpPr>
        <p:cNvPr id="1" name=""/>
        <p:cNvGrpSpPr/>
        <p:nvPr/>
      </p:nvGrpSpPr>
      <p:grpSpPr>
        <a:xfrm>
          <a:off x="0" y="0"/>
          <a:ext cx="0" cy="0"/>
          <a:chOff x="0" y="0"/>
          <a:chExt cx="0" cy="0"/>
        </a:xfrm>
      </p:grpSpPr>
      <p:sp>
        <p:nvSpPr>
          <p:cNvPr id="12290" name="Rectangle 4"/>
          <p:cNvSpPr>
            <a:spLocks noGrp="1"/>
          </p:cNvSpPr>
          <p:nvPr>
            <p:ph type="title"/>
          </p:nvPr>
        </p:nvSpPr>
        <p:spPr/>
        <p:txBody>
          <a:bodyPr rtlCol="0">
            <a:normAutofit/>
          </a:bodyPr>
          <a:lstStyle/>
          <a:p>
            <a:pPr fontAlgn="auto">
              <a:spcAft>
                <a:spcPts val="0"/>
              </a:spcAft>
              <a:defRPr/>
            </a:pPr>
            <a:r>
              <a:rPr lang="cs-CZ" b="1" dirty="0" smtClean="0">
                <a:solidFill>
                  <a:schemeClr val="bg1"/>
                </a:solidFill>
                <a:latin typeface="Arial" charset="0"/>
              </a:rPr>
              <a:t>4000</a:t>
            </a:r>
          </a:p>
        </p:txBody>
      </p:sp>
      <p:sp>
        <p:nvSpPr>
          <p:cNvPr id="12292" name="Text Box 6"/>
          <p:cNvSpPr txBox="1">
            <a:spLocks noChangeArrowheads="1"/>
          </p:cNvSpPr>
          <p:nvPr/>
        </p:nvSpPr>
        <p:spPr bwMode="auto">
          <a:xfrm>
            <a:off x="0" y="1571612"/>
            <a:ext cx="9144000" cy="584775"/>
          </a:xfrm>
          <a:prstGeom prst="rect">
            <a:avLst/>
          </a:prstGeom>
          <a:noFill/>
          <a:ln w="9525">
            <a:noFill/>
            <a:miter lim="800000"/>
            <a:headEnd/>
            <a:tailEnd/>
          </a:ln>
        </p:spPr>
        <p:txBody>
          <a:bodyPr>
            <a:spAutoFit/>
          </a:bodyPr>
          <a:lstStyle/>
          <a:p>
            <a:pPr algn="ctr" fontAlgn="auto">
              <a:spcBef>
                <a:spcPct val="50000"/>
              </a:spcBef>
              <a:spcAft>
                <a:spcPts val="0"/>
              </a:spcAft>
              <a:defRPr/>
            </a:pPr>
            <a:r>
              <a:rPr lang="cs-CZ" sz="3200" b="1" dirty="0" smtClean="0">
                <a:solidFill>
                  <a:schemeClr val="bg1"/>
                </a:solidFill>
                <a:latin typeface="+mn-lt"/>
              </a:rPr>
              <a:t>Pojmenuj živočichy na fotografiích.</a:t>
            </a:r>
            <a:endParaRPr lang="cs-CZ" sz="3200" b="1" dirty="0">
              <a:solidFill>
                <a:schemeClr val="bg1"/>
              </a:solidFill>
              <a:latin typeface="+mn-lt"/>
            </a:endParaRPr>
          </a:p>
        </p:txBody>
      </p:sp>
      <p:sp>
        <p:nvSpPr>
          <p:cNvPr id="4"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2A60E">
              <a:alpha val="80000"/>
            </a:srgbClr>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fontAlgn="auto">
              <a:spcBef>
                <a:spcPts val="0"/>
              </a:spcBef>
              <a:spcAft>
                <a:spcPts val="0"/>
              </a:spcAft>
              <a:defRPr/>
            </a:pPr>
            <a:endParaRPr lang="cs-CZ"/>
          </a:p>
        </p:txBody>
      </p:sp>
      <p:pic>
        <p:nvPicPr>
          <p:cNvPr id="3074" name="Picture 2" descr="File:Large White (Pieris brassicae).jpg"/>
          <p:cNvPicPr>
            <a:picLocks noChangeAspect="1" noChangeArrowheads="1"/>
          </p:cNvPicPr>
          <p:nvPr/>
        </p:nvPicPr>
        <p:blipFill>
          <a:blip r:embed="rId3"/>
          <a:srcRect/>
          <a:stretch>
            <a:fillRect/>
          </a:stretch>
        </p:blipFill>
        <p:spPr bwMode="auto">
          <a:xfrm>
            <a:off x="285721" y="2428868"/>
            <a:ext cx="2428892" cy="2339078"/>
          </a:xfrm>
          <a:prstGeom prst="rect">
            <a:avLst/>
          </a:prstGeom>
          <a:noFill/>
        </p:spPr>
      </p:pic>
      <p:pic>
        <p:nvPicPr>
          <p:cNvPr id="3076" name="Picture 4" descr="File:2064 - Laurel - Caelifera 1.JPG"/>
          <p:cNvPicPr>
            <a:picLocks noChangeAspect="1" noChangeArrowheads="1"/>
          </p:cNvPicPr>
          <p:nvPr/>
        </p:nvPicPr>
        <p:blipFill>
          <a:blip r:embed="rId4"/>
          <a:srcRect/>
          <a:stretch>
            <a:fillRect/>
          </a:stretch>
        </p:blipFill>
        <p:spPr bwMode="auto">
          <a:xfrm rot="5400000">
            <a:off x="3565698" y="4430571"/>
            <a:ext cx="1722121" cy="2862251"/>
          </a:xfrm>
          <a:prstGeom prst="rect">
            <a:avLst/>
          </a:prstGeom>
          <a:noFill/>
        </p:spPr>
      </p:pic>
      <p:pic>
        <p:nvPicPr>
          <p:cNvPr id="3078" name="Picture 6" descr="File:Puce rat adulte.jpg"/>
          <p:cNvPicPr>
            <a:picLocks noChangeAspect="1" noChangeArrowheads="1"/>
          </p:cNvPicPr>
          <p:nvPr/>
        </p:nvPicPr>
        <p:blipFill>
          <a:blip r:embed="rId5"/>
          <a:srcRect/>
          <a:stretch>
            <a:fillRect/>
          </a:stretch>
        </p:blipFill>
        <p:spPr bwMode="auto">
          <a:xfrm>
            <a:off x="6429388" y="2500306"/>
            <a:ext cx="2181203" cy="2341184"/>
          </a:xfrm>
          <a:prstGeom prst="rect">
            <a:avLst/>
          </a:prstGeom>
          <a:noFill/>
        </p:spPr>
      </p:pic>
      <p:pic>
        <p:nvPicPr>
          <p:cNvPr id="3082" name="Picture 10" descr="File:Tineola bisselliella.JPG"/>
          <p:cNvPicPr>
            <a:picLocks noChangeAspect="1" noChangeArrowheads="1"/>
          </p:cNvPicPr>
          <p:nvPr/>
        </p:nvPicPr>
        <p:blipFill>
          <a:blip r:embed="rId6"/>
          <a:srcRect/>
          <a:stretch>
            <a:fillRect/>
          </a:stretch>
        </p:blipFill>
        <p:spPr bwMode="auto">
          <a:xfrm>
            <a:off x="3071802" y="2857496"/>
            <a:ext cx="2747968" cy="1654118"/>
          </a:xfrm>
          <a:prstGeom prst="rect">
            <a:avLst/>
          </a:prstGeom>
          <a:noFill/>
        </p:spPr>
      </p:pic>
      <p:sp>
        <p:nvSpPr>
          <p:cNvPr id="9" name="TextovéPole 8"/>
          <p:cNvSpPr txBox="1"/>
          <p:nvPr/>
        </p:nvSpPr>
        <p:spPr>
          <a:xfrm>
            <a:off x="5429256" y="4000504"/>
            <a:ext cx="357190" cy="461665"/>
          </a:xfrm>
          <a:prstGeom prst="rect">
            <a:avLst/>
          </a:prstGeom>
          <a:noFill/>
        </p:spPr>
        <p:txBody>
          <a:bodyPr wrap="square" rtlCol="0">
            <a:spAutoFit/>
          </a:bodyPr>
          <a:lstStyle/>
          <a:p>
            <a:r>
              <a:rPr lang="cs-CZ" sz="2400" b="1" dirty="0" smtClean="0"/>
              <a:t>2</a:t>
            </a:r>
            <a:endParaRPr lang="cs-CZ" sz="2400" b="1" dirty="0"/>
          </a:p>
        </p:txBody>
      </p:sp>
      <p:sp>
        <p:nvSpPr>
          <p:cNvPr id="10" name="TextovéPole 9"/>
          <p:cNvSpPr txBox="1"/>
          <p:nvPr/>
        </p:nvSpPr>
        <p:spPr>
          <a:xfrm>
            <a:off x="2285984" y="4286256"/>
            <a:ext cx="357190" cy="461665"/>
          </a:xfrm>
          <a:prstGeom prst="rect">
            <a:avLst/>
          </a:prstGeom>
          <a:noFill/>
        </p:spPr>
        <p:txBody>
          <a:bodyPr wrap="square" rtlCol="0">
            <a:spAutoFit/>
          </a:bodyPr>
          <a:lstStyle/>
          <a:p>
            <a:r>
              <a:rPr lang="cs-CZ" sz="2400" b="1" dirty="0" smtClean="0">
                <a:solidFill>
                  <a:schemeClr val="bg1"/>
                </a:solidFill>
              </a:rPr>
              <a:t>1</a:t>
            </a:r>
            <a:endParaRPr lang="cs-CZ" sz="2400" b="1" dirty="0">
              <a:solidFill>
                <a:schemeClr val="bg1"/>
              </a:solidFill>
            </a:endParaRPr>
          </a:p>
        </p:txBody>
      </p:sp>
      <p:sp>
        <p:nvSpPr>
          <p:cNvPr id="11" name="TextovéPole 10"/>
          <p:cNvSpPr txBox="1"/>
          <p:nvPr/>
        </p:nvSpPr>
        <p:spPr>
          <a:xfrm>
            <a:off x="5429256" y="6215082"/>
            <a:ext cx="357190" cy="461665"/>
          </a:xfrm>
          <a:prstGeom prst="rect">
            <a:avLst/>
          </a:prstGeom>
          <a:noFill/>
        </p:spPr>
        <p:txBody>
          <a:bodyPr wrap="square" rtlCol="0">
            <a:spAutoFit/>
          </a:bodyPr>
          <a:lstStyle/>
          <a:p>
            <a:r>
              <a:rPr lang="cs-CZ" sz="2400" b="1" dirty="0" smtClean="0"/>
              <a:t>4</a:t>
            </a:r>
            <a:endParaRPr lang="cs-CZ" sz="2400" b="1" dirty="0"/>
          </a:p>
        </p:txBody>
      </p:sp>
      <p:sp>
        <p:nvSpPr>
          <p:cNvPr id="12" name="TextovéPole 11"/>
          <p:cNvSpPr txBox="1"/>
          <p:nvPr/>
        </p:nvSpPr>
        <p:spPr>
          <a:xfrm>
            <a:off x="8215338" y="4286256"/>
            <a:ext cx="357190" cy="461665"/>
          </a:xfrm>
          <a:prstGeom prst="rect">
            <a:avLst/>
          </a:prstGeom>
          <a:noFill/>
        </p:spPr>
        <p:txBody>
          <a:bodyPr wrap="square" rtlCol="0">
            <a:spAutoFit/>
          </a:bodyPr>
          <a:lstStyle/>
          <a:p>
            <a:r>
              <a:rPr lang="cs-CZ" sz="2400" b="1" dirty="0" smtClean="0">
                <a:solidFill>
                  <a:schemeClr val="bg1"/>
                </a:solidFill>
              </a:rPr>
              <a:t>3</a:t>
            </a:r>
            <a:endParaRPr lang="cs-CZ" sz="2400" b="1" dirty="0">
              <a:solidFill>
                <a:schemeClr val="bg1"/>
              </a:solidFill>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6600"/>
            </a:gs>
            <a:gs pos="99001">
              <a:srgbClr val="FFFF00"/>
            </a:gs>
            <a:gs pos="100000">
              <a:srgbClr val="FFFF00"/>
            </a:gs>
          </a:gsLst>
          <a:lin ang="5400000"/>
        </a:gradFill>
        <a:effectLst/>
      </p:bgPr>
    </p:bg>
    <p:spTree>
      <p:nvGrpSpPr>
        <p:cNvPr id="1" name=""/>
        <p:cNvGrpSpPr/>
        <p:nvPr/>
      </p:nvGrpSpPr>
      <p:grpSpPr>
        <a:xfrm>
          <a:off x="0" y="0"/>
          <a:ext cx="0" cy="0"/>
          <a:chOff x="0" y="0"/>
          <a:chExt cx="0" cy="0"/>
        </a:xfrm>
      </p:grpSpPr>
      <p:sp>
        <p:nvSpPr>
          <p:cNvPr id="13314" name="Rectangle 4"/>
          <p:cNvSpPr>
            <a:spLocks noGrp="1"/>
          </p:cNvSpPr>
          <p:nvPr>
            <p:ph type="title"/>
          </p:nvPr>
        </p:nvSpPr>
        <p:spPr/>
        <p:txBody>
          <a:bodyPr rtlCol="0">
            <a:normAutofit/>
          </a:bodyPr>
          <a:lstStyle/>
          <a:p>
            <a:pPr fontAlgn="auto">
              <a:spcAft>
                <a:spcPts val="0"/>
              </a:spcAft>
              <a:defRPr/>
            </a:pPr>
            <a:r>
              <a:rPr lang="cs-CZ" b="1" smtClean="0">
                <a:solidFill>
                  <a:schemeClr val="bg1"/>
                </a:solidFill>
                <a:latin typeface="Arial" charset="0"/>
              </a:rPr>
              <a:t>5000</a:t>
            </a:r>
          </a:p>
        </p:txBody>
      </p:sp>
      <p:sp>
        <p:nvSpPr>
          <p:cNvPr id="13316" name="Text Box 6"/>
          <p:cNvSpPr txBox="1">
            <a:spLocks noChangeArrowheads="1"/>
          </p:cNvSpPr>
          <p:nvPr/>
        </p:nvSpPr>
        <p:spPr bwMode="auto">
          <a:xfrm>
            <a:off x="0" y="1357313"/>
            <a:ext cx="9144000" cy="1323439"/>
          </a:xfrm>
          <a:prstGeom prst="rect">
            <a:avLst/>
          </a:prstGeom>
          <a:noFill/>
          <a:ln w="9525">
            <a:noFill/>
            <a:miter lim="800000"/>
            <a:headEnd/>
            <a:tailEnd/>
          </a:ln>
        </p:spPr>
        <p:txBody>
          <a:bodyPr>
            <a:spAutoFit/>
          </a:bodyPr>
          <a:lstStyle/>
          <a:p>
            <a:pPr algn="ctr" fontAlgn="auto">
              <a:spcBef>
                <a:spcPct val="50000"/>
              </a:spcBef>
              <a:spcAft>
                <a:spcPts val="0"/>
              </a:spcAft>
              <a:defRPr/>
            </a:pPr>
            <a:r>
              <a:rPr lang="cs-CZ" sz="3200" b="1" dirty="0" smtClean="0">
                <a:solidFill>
                  <a:schemeClr val="bg1"/>
                </a:solidFill>
                <a:latin typeface="+mn-lt"/>
              </a:rPr>
              <a:t>Jaké druhy hmyzu tvoří velké kolonie?</a:t>
            </a:r>
          </a:p>
          <a:p>
            <a:pPr algn="ctr" fontAlgn="auto">
              <a:spcBef>
                <a:spcPct val="50000"/>
              </a:spcBef>
              <a:spcAft>
                <a:spcPts val="0"/>
              </a:spcAft>
              <a:defRPr/>
            </a:pPr>
            <a:r>
              <a:rPr lang="cs-CZ" sz="3200" b="1" dirty="0" smtClean="0">
                <a:solidFill>
                  <a:schemeClr val="bg1"/>
                </a:solidFill>
                <a:latin typeface="+mn-lt"/>
              </a:rPr>
              <a:t>Řekni alespoň 2 druhy.</a:t>
            </a:r>
            <a:endParaRPr lang="cs-CZ" sz="3200" b="1" dirty="0">
              <a:solidFill>
                <a:schemeClr val="bg1"/>
              </a:solidFill>
              <a:latin typeface="+mn-lt"/>
            </a:endParaRPr>
          </a:p>
        </p:txBody>
      </p:sp>
      <p:sp>
        <p:nvSpPr>
          <p:cNvPr id="4" name="AutoShape 5">
            <a:hlinkClick r:id="rId2" action="ppaction://hlinksldjump" highlightClick="1"/>
          </p:cNvPr>
          <p:cNvSpPr>
            <a:spLocks noChangeArrowheads="1"/>
          </p:cNvSpPr>
          <p:nvPr/>
        </p:nvSpPr>
        <p:spPr bwMode="auto">
          <a:xfrm>
            <a:off x="7019925" y="5084763"/>
            <a:ext cx="2124075" cy="1773237"/>
          </a:xfrm>
          <a:prstGeom prst="actionButtonReturn">
            <a:avLst/>
          </a:prstGeom>
          <a:solidFill>
            <a:srgbClr val="F2A60E">
              <a:alpha val="80000"/>
            </a:srgbClr>
          </a:solidFill>
          <a:ln>
            <a:headEnd/>
            <a:tailEnd/>
          </a:ln>
        </p:spPr>
        <p:style>
          <a:lnRef idx="0">
            <a:schemeClr val="accent5"/>
          </a:lnRef>
          <a:fillRef idx="3">
            <a:schemeClr val="accent5"/>
          </a:fillRef>
          <a:effectRef idx="3">
            <a:schemeClr val="accent5"/>
          </a:effectRef>
          <a:fontRef idx="minor">
            <a:schemeClr val="lt1"/>
          </a:fontRef>
        </p:style>
        <p:txBody>
          <a:bodyPr wrap="none" anchor="ctr"/>
          <a:lstStyle/>
          <a:p>
            <a:pPr fontAlgn="auto">
              <a:spcBef>
                <a:spcPts val="0"/>
              </a:spcBef>
              <a:spcAft>
                <a:spcPts val="0"/>
              </a:spcAft>
              <a:defRPr/>
            </a:pPr>
            <a:endParaRPr lang="cs-CZ"/>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solidFill>
                  <a:srgbClr val="FF0000"/>
                </a:solidFill>
              </a:rPr>
              <a:t>ŘEŠENÍ</a:t>
            </a:r>
            <a:endParaRPr lang="cs-CZ" b="1" dirty="0">
              <a:solidFill>
                <a:srgbClr val="FF0000"/>
              </a:solidFill>
            </a:endParaRPr>
          </a:p>
        </p:txBody>
      </p:sp>
      <p:sp>
        <p:nvSpPr>
          <p:cNvPr id="3" name="TextovéPole 2"/>
          <p:cNvSpPr txBox="1"/>
          <p:nvPr/>
        </p:nvSpPr>
        <p:spPr>
          <a:xfrm>
            <a:off x="571472" y="1285860"/>
            <a:ext cx="7929618" cy="1938992"/>
          </a:xfrm>
          <a:prstGeom prst="rect">
            <a:avLst/>
          </a:prstGeom>
          <a:noFill/>
        </p:spPr>
        <p:txBody>
          <a:bodyPr wrap="square" rtlCol="0">
            <a:spAutoFit/>
          </a:bodyPr>
          <a:lstStyle/>
          <a:p>
            <a:r>
              <a:rPr lang="cs-CZ" sz="2000" b="1" dirty="0" smtClean="0">
                <a:solidFill>
                  <a:srgbClr val="00B050"/>
                </a:solidFill>
              </a:rPr>
              <a:t>Cizopasníci</a:t>
            </a:r>
          </a:p>
          <a:p>
            <a:r>
              <a:rPr lang="cs-CZ" sz="2000" b="1" dirty="0" smtClean="0">
                <a:solidFill>
                  <a:srgbClr val="00B050"/>
                </a:solidFill>
              </a:rPr>
              <a:t>1000 – organismy, kteří se živí na těle jiných organismů a tím jim škodí</a:t>
            </a:r>
          </a:p>
          <a:p>
            <a:r>
              <a:rPr lang="cs-CZ" sz="2000" b="1" dirty="0" smtClean="0">
                <a:solidFill>
                  <a:srgbClr val="00B050"/>
                </a:solidFill>
              </a:rPr>
              <a:t>2000 – tasemnice bezbranná, veš dětská, blecha, pijavky</a:t>
            </a:r>
          </a:p>
          <a:p>
            <a:r>
              <a:rPr lang="cs-CZ" sz="2000" b="1" dirty="0" smtClean="0">
                <a:solidFill>
                  <a:srgbClr val="00B050"/>
                </a:solidFill>
              </a:rPr>
              <a:t>3000 – tasemnice bezbranná</a:t>
            </a:r>
          </a:p>
          <a:p>
            <a:r>
              <a:rPr lang="cs-CZ" sz="2000" b="1" dirty="0" smtClean="0">
                <a:solidFill>
                  <a:srgbClr val="00B050"/>
                </a:solidFill>
              </a:rPr>
              <a:t>4000 – b) ke konečníku</a:t>
            </a:r>
          </a:p>
          <a:p>
            <a:r>
              <a:rPr lang="cs-CZ" sz="2000" b="1" dirty="0" smtClean="0">
                <a:solidFill>
                  <a:srgbClr val="00B050"/>
                </a:solidFill>
              </a:rPr>
              <a:t>5000 – skot</a:t>
            </a:r>
            <a:endParaRPr lang="cs-CZ" sz="2000" b="1" dirty="0">
              <a:solidFill>
                <a:srgbClr val="00B050"/>
              </a:solidFill>
            </a:endParaRPr>
          </a:p>
        </p:txBody>
      </p:sp>
      <p:sp>
        <p:nvSpPr>
          <p:cNvPr id="4" name="TextovéPole 3"/>
          <p:cNvSpPr txBox="1"/>
          <p:nvPr/>
        </p:nvSpPr>
        <p:spPr>
          <a:xfrm>
            <a:off x="571472" y="3990338"/>
            <a:ext cx="7929618" cy="1938992"/>
          </a:xfrm>
          <a:prstGeom prst="rect">
            <a:avLst/>
          </a:prstGeom>
          <a:noFill/>
        </p:spPr>
        <p:txBody>
          <a:bodyPr wrap="square" rtlCol="0">
            <a:spAutoFit/>
          </a:bodyPr>
          <a:lstStyle/>
          <a:p>
            <a:r>
              <a:rPr lang="cs-CZ" sz="2000" b="1" dirty="0" smtClean="0">
                <a:solidFill>
                  <a:srgbClr val="0070C0"/>
                </a:solidFill>
              </a:rPr>
              <a:t>Měkkýši</a:t>
            </a:r>
          </a:p>
          <a:p>
            <a:r>
              <a:rPr lang="cs-CZ" sz="2000" b="1" dirty="0" smtClean="0">
                <a:solidFill>
                  <a:srgbClr val="0070C0"/>
                </a:solidFill>
              </a:rPr>
              <a:t>1000 – mají měkké tělo tvořené svaly</a:t>
            </a:r>
          </a:p>
          <a:p>
            <a:r>
              <a:rPr lang="cs-CZ" sz="2000" b="1" dirty="0" smtClean="0">
                <a:solidFill>
                  <a:srgbClr val="0070C0"/>
                </a:solidFill>
              </a:rPr>
              <a:t>2000 – 1,3 plži; 2,4,5 mlži</a:t>
            </a:r>
          </a:p>
          <a:p>
            <a:r>
              <a:rPr lang="cs-CZ" sz="2000" b="1" dirty="0" smtClean="0">
                <a:solidFill>
                  <a:srgbClr val="0070C0"/>
                </a:solidFill>
              </a:rPr>
              <a:t>3000 – vápníkem</a:t>
            </a:r>
          </a:p>
          <a:p>
            <a:r>
              <a:rPr lang="cs-CZ" sz="2000" b="1" dirty="0" smtClean="0">
                <a:solidFill>
                  <a:srgbClr val="0070C0"/>
                </a:solidFill>
              </a:rPr>
              <a:t>4000 – vajíčko,  larva, malá škeble, dospělá škeble</a:t>
            </a:r>
          </a:p>
          <a:p>
            <a:r>
              <a:rPr lang="cs-CZ" sz="2000" b="1" dirty="0" smtClean="0">
                <a:solidFill>
                  <a:srgbClr val="0070C0"/>
                </a:solidFill>
              </a:rPr>
              <a:t>5000 – na žábrách ryb</a:t>
            </a:r>
            <a:endParaRPr lang="cs-CZ" sz="2000" b="1" dirty="0">
              <a:solidFill>
                <a:srgbClr val="0070C0"/>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571472" y="357166"/>
            <a:ext cx="7929618" cy="2246769"/>
          </a:xfrm>
          <a:prstGeom prst="rect">
            <a:avLst/>
          </a:prstGeom>
          <a:noFill/>
        </p:spPr>
        <p:txBody>
          <a:bodyPr wrap="square" rtlCol="0">
            <a:spAutoFit/>
          </a:bodyPr>
          <a:lstStyle/>
          <a:p>
            <a:r>
              <a:rPr lang="cs-CZ" sz="2000" b="1" dirty="0" smtClean="0">
                <a:solidFill>
                  <a:schemeClr val="accent6">
                    <a:lumMod val="50000"/>
                  </a:schemeClr>
                </a:solidFill>
              </a:rPr>
              <a:t>Pavouci a korýši</a:t>
            </a:r>
          </a:p>
          <a:p>
            <a:r>
              <a:rPr lang="cs-CZ" sz="2000" b="1" dirty="0" smtClean="0">
                <a:solidFill>
                  <a:schemeClr val="accent6">
                    <a:lumMod val="50000"/>
                  </a:schemeClr>
                </a:solidFill>
              </a:rPr>
              <a:t>1000 – B) </a:t>
            </a:r>
            <a:r>
              <a:rPr lang="cs-CZ" sz="2000" b="1" dirty="0" err="1" smtClean="0">
                <a:solidFill>
                  <a:schemeClr val="accent6">
                    <a:lumMod val="50000"/>
                  </a:schemeClr>
                </a:solidFill>
                <a:latin typeface="+mn-lt"/>
              </a:rPr>
              <a:t>hlavodhruď</a:t>
            </a:r>
            <a:r>
              <a:rPr lang="cs-CZ" sz="2000" b="1" dirty="0" smtClean="0">
                <a:solidFill>
                  <a:schemeClr val="accent6">
                    <a:lumMod val="50000"/>
                  </a:schemeClr>
                </a:solidFill>
                <a:latin typeface="+mn-lt"/>
              </a:rPr>
              <a:t>, zadeček, končetiny</a:t>
            </a:r>
            <a:endParaRPr lang="cs-CZ" sz="2000" b="1" dirty="0" smtClean="0">
              <a:solidFill>
                <a:schemeClr val="accent6">
                  <a:lumMod val="50000"/>
                </a:schemeClr>
              </a:solidFill>
            </a:endParaRPr>
          </a:p>
          <a:p>
            <a:r>
              <a:rPr lang="cs-CZ" sz="2000" b="1" dirty="0" smtClean="0">
                <a:solidFill>
                  <a:schemeClr val="accent6">
                    <a:lumMod val="50000"/>
                  </a:schemeClr>
                </a:solidFill>
              </a:rPr>
              <a:t>2000 – housenka, larva</a:t>
            </a:r>
          </a:p>
          <a:p>
            <a:r>
              <a:rPr lang="cs-CZ" sz="2000" b="1" dirty="0" smtClean="0">
                <a:solidFill>
                  <a:schemeClr val="accent6">
                    <a:lumMod val="50000"/>
                  </a:schemeClr>
                </a:solidFill>
              </a:rPr>
              <a:t>3000 – vlákna pavučin nebo název  pro období podzimu s letním počasím</a:t>
            </a:r>
          </a:p>
          <a:p>
            <a:r>
              <a:rPr lang="cs-CZ" sz="2000" b="1" dirty="0" smtClean="0">
                <a:solidFill>
                  <a:schemeClr val="accent6">
                    <a:lumMod val="50000"/>
                  </a:schemeClr>
                </a:solidFill>
              </a:rPr>
              <a:t>4000 – 	křižák – tká pavučiny, má snovací bradavky</a:t>
            </a:r>
          </a:p>
          <a:p>
            <a:r>
              <a:rPr lang="cs-CZ" sz="2000" b="1" dirty="0">
                <a:solidFill>
                  <a:schemeClr val="accent6">
                    <a:lumMod val="50000"/>
                  </a:schemeClr>
                </a:solidFill>
              </a:rPr>
              <a:t>	</a:t>
            </a:r>
            <a:r>
              <a:rPr lang="cs-CZ" sz="2000" b="1" dirty="0" smtClean="0">
                <a:solidFill>
                  <a:schemeClr val="accent6">
                    <a:lumMod val="50000"/>
                  </a:schemeClr>
                </a:solidFill>
              </a:rPr>
              <a:t>Rak říční – svléká krunýř, žije na břehu potoka, dýchá žábrami</a:t>
            </a:r>
          </a:p>
          <a:p>
            <a:r>
              <a:rPr lang="cs-CZ" sz="2000" b="1" dirty="0" smtClean="0">
                <a:solidFill>
                  <a:schemeClr val="accent6">
                    <a:lumMod val="50000"/>
                  </a:schemeClr>
                </a:solidFill>
              </a:rPr>
              <a:t>5000 – </a:t>
            </a:r>
            <a:r>
              <a:rPr lang="cs-CZ" sz="2000" b="1" dirty="0" err="1" smtClean="0">
                <a:solidFill>
                  <a:schemeClr val="accent6">
                    <a:lumMod val="50000"/>
                  </a:schemeClr>
                </a:solidFill>
              </a:rPr>
              <a:t>vodouch</a:t>
            </a:r>
            <a:r>
              <a:rPr lang="cs-CZ" sz="2000" b="1" dirty="0" smtClean="0">
                <a:solidFill>
                  <a:schemeClr val="accent6">
                    <a:lumMod val="50000"/>
                  </a:schemeClr>
                </a:solidFill>
              </a:rPr>
              <a:t> stříbřitý</a:t>
            </a:r>
            <a:endParaRPr lang="cs-CZ" sz="2000" b="1" dirty="0">
              <a:solidFill>
                <a:schemeClr val="accent6">
                  <a:lumMod val="50000"/>
                </a:schemeClr>
              </a:solidFill>
            </a:endParaRPr>
          </a:p>
        </p:txBody>
      </p:sp>
      <p:sp>
        <p:nvSpPr>
          <p:cNvPr id="4" name="TextovéPole 3"/>
          <p:cNvSpPr txBox="1"/>
          <p:nvPr/>
        </p:nvSpPr>
        <p:spPr>
          <a:xfrm>
            <a:off x="571472" y="3571876"/>
            <a:ext cx="7929618" cy="1938992"/>
          </a:xfrm>
          <a:prstGeom prst="rect">
            <a:avLst/>
          </a:prstGeom>
          <a:noFill/>
        </p:spPr>
        <p:txBody>
          <a:bodyPr wrap="square" rtlCol="0">
            <a:spAutoFit/>
          </a:bodyPr>
          <a:lstStyle/>
          <a:p>
            <a:r>
              <a:rPr lang="cs-CZ" sz="2000" b="1" dirty="0" smtClean="0">
                <a:solidFill>
                  <a:srgbClr val="FFC000"/>
                </a:solidFill>
              </a:rPr>
              <a:t>Hmyz</a:t>
            </a:r>
          </a:p>
          <a:p>
            <a:r>
              <a:rPr lang="cs-CZ" sz="2000" b="1" dirty="0" smtClean="0">
                <a:solidFill>
                  <a:srgbClr val="FFC000"/>
                </a:solidFill>
              </a:rPr>
              <a:t>1000 – ne</a:t>
            </a:r>
          </a:p>
          <a:p>
            <a:r>
              <a:rPr lang="cs-CZ" sz="2000" b="1" dirty="0" smtClean="0">
                <a:solidFill>
                  <a:srgbClr val="FFC000"/>
                </a:solidFill>
              </a:rPr>
              <a:t>2000 – med, propolis, mateří kašička (kosmetika), opylování květů, … </a:t>
            </a:r>
          </a:p>
          <a:p>
            <a:r>
              <a:rPr lang="cs-CZ" sz="2000" b="1" dirty="0" smtClean="0">
                <a:solidFill>
                  <a:srgbClr val="FFC000"/>
                </a:solidFill>
              </a:rPr>
              <a:t>3000 – ano</a:t>
            </a:r>
          </a:p>
          <a:p>
            <a:r>
              <a:rPr lang="cs-CZ" sz="2000" b="1" dirty="0" smtClean="0">
                <a:solidFill>
                  <a:srgbClr val="FFC000"/>
                </a:solidFill>
              </a:rPr>
              <a:t>4000 – vajíčko,  larva, malá škeble, dospělá škeble</a:t>
            </a:r>
          </a:p>
          <a:p>
            <a:r>
              <a:rPr lang="cs-CZ" sz="2000" b="1" dirty="0" smtClean="0">
                <a:solidFill>
                  <a:srgbClr val="FFC000"/>
                </a:solidFill>
              </a:rPr>
              <a:t>5000 – 1 bělásek zelný, 2 mol šatní,  3 blecha psí, 4 saranče stěhovavé</a:t>
            </a:r>
            <a:endParaRPr lang="cs-CZ" sz="2000" b="1" dirty="0">
              <a:solidFill>
                <a:srgbClr val="FFC000"/>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sz="2400" dirty="0" smtClean="0"/>
              <a:t>Vše citováno [2013-02-01]</a:t>
            </a:r>
            <a:endParaRPr lang="cs-CZ" sz="2400" dirty="0"/>
          </a:p>
        </p:txBody>
      </p:sp>
      <p:sp>
        <p:nvSpPr>
          <p:cNvPr id="3" name="TextovéPole 2"/>
          <p:cNvSpPr txBox="1"/>
          <p:nvPr/>
        </p:nvSpPr>
        <p:spPr>
          <a:xfrm>
            <a:off x="428596" y="1000108"/>
            <a:ext cx="8358246" cy="5632311"/>
          </a:xfrm>
          <a:prstGeom prst="rect">
            <a:avLst/>
          </a:prstGeom>
          <a:noFill/>
        </p:spPr>
        <p:txBody>
          <a:bodyPr wrap="square" rtlCol="0">
            <a:spAutoFit/>
          </a:bodyPr>
          <a:lstStyle/>
          <a:p>
            <a:r>
              <a:rPr lang="cs-CZ" dirty="0" smtClean="0"/>
              <a:t>Bělásek </a:t>
            </a:r>
            <a:r>
              <a:rPr lang="cs-CZ" dirty="0" smtClean="0">
                <a:hlinkClick r:id="rId2"/>
              </a:rPr>
              <a:t>http://upload.wikimedia.org/wikipedia/commons/thumb/7/7f/Large_White_%28Pieris_brassicae%29.jpg/622px-Large_White_%28Pieris_brassicae%29.jpg</a:t>
            </a:r>
            <a:endParaRPr lang="cs-CZ" dirty="0" smtClean="0"/>
          </a:p>
          <a:p>
            <a:endParaRPr lang="cs-CZ" dirty="0" smtClean="0"/>
          </a:p>
          <a:p>
            <a:r>
              <a:rPr lang="cs-CZ" dirty="0" smtClean="0"/>
              <a:t>Blecha </a:t>
            </a:r>
            <a:r>
              <a:rPr lang="cs-CZ" dirty="0" smtClean="0">
                <a:hlinkClick r:id="rId3"/>
              </a:rPr>
              <a:t>http://upload.wikimedia.org/wikipedia/commons/thumb/6/6c/Puce_rat_adulte.jpg/559px-Puce_rat_adulte.jpg</a:t>
            </a:r>
            <a:r>
              <a:rPr lang="cs-CZ" dirty="0" smtClean="0"/>
              <a:t> </a:t>
            </a:r>
          </a:p>
          <a:p>
            <a:endParaRPr lang="cs-CZ" dirty="0" smtClean="0"/>
          </a:p>
          <a:p>
            <a:r>
              <a:rPr lang="cs-CZ" dirty="0" smtClean="0"/>
              <a:t>Glochidium </a:t>
            </a:r>
            <a:r>
              <a:rPr lang="cs-CZ" dirty="0" smtClean="0">
                <a:hlinkClick r:id="rId4"/>
              </a:rPr>
              <a:t>http://upload.wikimedia.org/wikipedia/commons/thumb/a/aa/Anodonta_cygnea_glochidium.png/120px-Anodonta_cygnea_glochidium.png</a:t>
            </a:r>
            <a:endParaRPr lang="cs-CZ" dirty="0" smtClean="0"/>
          </a:p>
          <a:p>
            <a:endParaRPr lang="cs-CZ" dirty="0" smtClean="0"/>
          </a:p>
          <a:p>
            <a:r>
              <a:rPr lang="cs-CZ" dirty="0" smtClean="0"/>
              <a:t>Homolice </a:t>
            </a:r>
            <a:r>
              <a:rPr lang="cs-CZ" dirty="0" smtClean="0">
                <a:hlinkClick r:id="rId5"/>
              </a:rPr>
              <a:t>http://upload.wikimedia.org/wikipedia/commons/e/e2/Hlem%C3%BD%C5%BE%C4%8F.jpg</a:t>
            </a:r>
            <a:endParaRPr lang="cs-CZ" dirty="0" smtClean="0"/>
          </a:p>
          <a:p>
            <a:endParaRPr lang="cs-CZ" dirty="0" smtClean="0"/>
          </a:p>
          <a:p>
            <a:r>
              <a:rPr lang="cs-CZ" dirty="0" smtClean="0"/>
              <a:t>Hlemýžď </a:t>
            </a:r>
            <a:r>
              <a:rPr lang="cs-CZ" dirty="0" smtClean="0">
                <a:hlinkClick r:id="rId5"/>
              </a:rPr>
              <a:t>http://upload.wikimedia.org/wikipedia/commons/e/e2/Hlem%C3%BD%C5%BE%C4%8F.jpg</a:t>
            </a:r>
            <a:endParaRPr lang="cs-CZ" dirty="0" smtClean="0"/>
          </a:p>
          <a:p>
            <a:endParaRPr lang="cs-CZ"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500034" y="439895"/>
            <a:ext cx="8643966" cy="7294305"/>
          </a:xfrm>
          <a:prstGeom prst="rect">
            <a:avLst/>
          </a:prstGeom>
          <a:noFill/>
        </p:spPr>
        <p:txBody>
          <a:bodyPr wrap="square" rtlCol="0">
            <a:spAutoFit/>
          </a:bodyPr>
          <a:lstStyle/>
          <a:p>
            <a:r>
              <a:rPr lang="cs-CZ" dirty="0" smtClean="0"/>
              <a:t>Hřebenatka </a:t>
            </a:r>
            <a:r>
              <a:rPr lang="cs-CZ" dirty="0" smtClean="0">
                <a:hlinkClick r:id="rId2"/>
              </a:rPr>
              <a:t>http://upload.wikimedia.org/wikipedia/commons/a/a2/Chlamys_varia_braun_gefleckt_von_aussen.jpg</a:t>
            </a:r>
            <a:r>
              <a:rPr lang="cs-CZ" dirty="0" smtClean="0"/>
              <a:t> </a:t>
            </a:r>
          </a:p>
          <a:p>
            <a:endParaRPr lang="cs-CZ" dirty="0" smtClean="0"/>
          </a:p>
          <a:p>
            <a:r>
              <a:rPr lang="cs-CZ" dirty="0" smtClean="0"/>
              <a:t>Křižák </a:t>
            </a:r>
            <a:r>
              <a:rPr lang="cs-CZ" dirty="0" smtClean="0">
                <a:hlinkClick r:id="rId3"/>
              </a:rPr>
              <a:t>http://upload.wikimedia.org/wikipedia/commons/f/f1/Araneus_diadematus_%28aka%29.jpg</a:t>
            </a:r>
            <a:r>
              <a:rPr lang="cs-CZ" dirty="0" smtClean="0"/>
              <a:t> </a:t>
            </a:r>
          </a:p>
          <a:p>
            <a:endParaRPr lang="cs-CZ" dirty="0" smtClean="0"/>
          </a:p>
          <a:p>
            <a:r>
              <a:rPr lang="cs-CZ" dirty="0" smtClean="0"/>
              <a:t>Mol šatní </a:t>
            </a:r>
            <a:r>
              <a:rPr lang="cs-CZ" dirty="0" smtClean="0">
                <a:hlinkClick r:id="rId4"/>
              </a:rPr>
              <a:t>http://upload.wikimedia.org/wikipedia/commons/0/0f/Tineola_bisselliella.JPG</a:t>
            </a:r>
            <a:endParaRPr lang="cs-CZ" dirty="0" smtClean="0"/>
          </a:p>
          <a:p>
            <a:endParaRPr lang="cs-CZ" dirty="0" smtClean="0"/>
          </a:p>
          <a:p>
            <a:r>
              <a:rPr lang="cs-CZ" dirty="0" smtClean="0"/>
              <a:t>Saranče </a:t>
            </a:r>
            <a:r>
              <a:rPr lang="cs-CZ" dirty="0" smtClean="0">
                <a:hlinkClick r:id="rId5"/>
              </a:rPr>
              <a:t>http://upload.wikimedia.org/wikipedia/commons/thumb/0/0b/2064_-_Laurel_-_Caelifera_1.JPG/361px-2064_-_Laurel_-_Caelifera_1.JPG</a:t>
            </a:r>
            <a:r>
              <a:rPr lang="cs-CZ" dirty="0" smtClean="0"/>
              <a:t> </a:t>
            </a:r>
          </a:p>
          <a:p>
            <a:endParaRPr lang="cs-CZ" dirty="0" smtClean="0"/>
          </a:p>
          <a:p>
            <a:r>
              <a:rPr lang="cs-CZ" dirty="0" smtClean="0"/>
              <a:t>Slávka </a:t>
            </a:r>
            <a:r>
              <a:rPr lang="cs-CZ" dirty="0" smtClean="0">
                <a:hlinkClick r:id="rId6"/>
              </a:rPr>
              <a:t>http://upload.wikimedia.org/wikipedia/commons/1/1d/Moules_Miesmuscheln_mussel3.jpg</a:t>
            </a:r>
            <a:r>
              <a:rPr lang="cs-CZ" dirty="0" smtClean="0"/>
              <a:t> </a:t>
            </a:r>
          </a:p>
          <a:p>
            <a:endParaRPr lang="cs-CZ" dirty="0" smtClean="0"/>
          </a:p>
          <a:p>
            <a:r>
              <a:rPr lang="cs-CZ" dirty="0" smtClean="0"/>
              <a:t>Škeble </a:t>
            </a:r>
            <a:r>
              <a:rPr lang="cs-CZ" dirty="0" smtClean="0">
                <a:hlinkClick r:id="rId7"/>
              </a:rPr>
              <a:t>http://upload.wikimedia.org/wikipedia/commons/0/00/Anodonta_cygnea_2029.jpg</a:t>
            </a:r>
            <a:r>
              <a:rPr lang="cs-CZ" dirty="0" smtClean="0"/>
              <a:t> </a:t>
            </a:r>
          </a:p>
          <a:p>
            <a:endParaRPr lang="cs-CZ" dirty="0" smtClean="0"/>
          </a:p>
          <a:p>
            <a:endParaRPr lang="cs-CZ" dirty="0" smtClean="0"/>
          </a:p>
          <a:p>
            <a:endParaRPr lang="cs-CZ" dirty="0" smtClean="0"/>
          </a:p>
          <a:p>
            <a:endParaRPr lang="cs-CZ" dirty="0" smtClean="0"/>
          </a:p>
          <a:p>
            <a:endParaRPr lang="cs-CZ"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500034" y="439895"/>
            <a:ext cx="8643966" cy="4493538"/>
          </a:xfrm>
          <a:prstGeom prst="rect">
            <a:avLst/>
          </a:prstGeom>
          <a:noFill/>
        </p:spPr>
        <p:txBody>
          <a:bodyPr wrap="square" rtlCol="0">
            <a:spAutoFit/>
          </a:bodyPr>
          <a:lstStyle/>
          <a:p>
            <a:r>
              <a:rPr lang="cs-CZ" dirty="0" smtClean="0"/>
              <a:t>Tasemnice – černobílé foto </a:t>
            </a:r>
            <a:r>
              <a:rPr lang="cs-CZ" dirty="0" smtClean="0">
                <a:hlinkClick r:id="rId2"/>
              </a:rPr>
              <a:t>http://upload.wikimedia.org/wikipedia/commons/b/bc/Bandwurm-drawing.jpg</a:t>
            </a:r>
            <a:r>
              <a:rPr lang="cs-CZ" dirty="0" smtClean="0"/>
              <a:t> </a:t>
            </a:r>
          </a:p>
          <a:p>
            <a:endParaRPr lang="cs-CZ" dirty="0" smtClean="0"/>
          </a:p>
          <a:p>
            <a:r>
              <a:rPr lang="cs-CZ" dirty="0" smtClean="0"/>
              <a:t>Tasemnice – </a:t>
            </a:r>
            <a:r>
              <a:rPr lang="cs-CZ" dirty="0" err="1" smtClean="0"/>
              <a:t>scolex</a:t>
            </a:r>
            <a:r>
              <a:rPr lang="cs-CZ" dirty="0" smtClean="0"/>
              <a:t> </a:t>
            </a:r>
            <a:r>
              <a:rPr lang="cs-CZ" dirty="0" smtClean="0">
                <a:hlinkClick r:id="rId3"/>
              </a:rPr>
              <a:t>http://upload.wikimedia.org/wikipedia/commons/5/54/Taenia_saginata_scolex.jpg</a:t>
            </a:r>
            <a:endParaRPr lang="cs-CZ" dirty="0" smtClean="0"/>
          </a:p>
          <a:p>
            <a:endParaRPr lang="cs-CZ" dirty="0" smtClean="0"/>
          </a:p>
          <a:p>
            <a:r>
              <a:rPr lang="cs-CZ" dirty="0" err="1" smtClean="0"/>
              <a:t>Vodouch</a:t>
            </a:r>
            <a:r>
              <a:rPr lang="cs-CZ" dirty="0" smtClean="0"/>
              <a:t> </a:t>
            </a:r>
            <a:r>
              <a:rPr lang="cs-CZ" dirty="0" smtClean="0">
                <a:hlinkClick r:id="rId4"/>
              </a:rPr>
              <a:t>http://upload.wikimedia.org/wikipedia/commons/thumb/b/b1/Argyroneta_aquatica_Paar.jpg/800px-Argyroneta_aquatica_Paar.jpg</a:t>
            </a:r>
            <a:r>
              <a:rPr lang="cs-CZ" dirty="0" smtClean="0"/>
              <a:t>  </a:t>
            </a:r>
          </a:p>
          <a:p>
            <a:endParaRPr lang="cs-CZ" dirty="0" smtClean="0"/>
          </a:p>
          <a:p>
            <a:r>
              <a:rPr lang="cs-CZ" dirty="0" smtClean="0"/>
              <a:t>  </a:t>
            </a:r>
          </a:p>
          <a:p>
            <a:endParaRPr lang="cs-CZ" dirty="0" smtClean="0"/>
          </a:p>
          <a:p>
            <a:endParaRPr lang="cs-CZ" dirty="0" smtClean="0"/>
          </a:p>
          <a:p>
            <a:endParaRPr lang="cs-CZ" dirty="0" smtClean="0"/>
          </a:p>
          <a:p>
            <a:endParaRPr lang="cs-CZ" dirty="0" smtClean="0"/>
          </a:p>
          <a:p>
            <a:r>
              <a:rPr lang="cs-CZ" dirty="0" smtClean="0"/>
              <a:t> </a:t>
            </a:r>
            <a:endParaRPr lang="cs-CZ"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598</TotalTime>
  <Words>765</Words>
  <Application>Microsoft Office PowerPoint</Application>
  <PresentationFormat>Předvádění na obrazovce (4:3)</PresentationFormat>
  <Paragraphs>204</Paragraphs>
  <Slides>28</Slides>
  <Notes>1</Notes>
  <HiddenSlides>0</HiddenSlides>
  <MMClips>0</MMClips>
  <ScaleCrop>false</ScaleCrop>
  <HeadingPairs>
    <vt:vector size="4" baseType="variant">
      <vt:variant>
        <vt:lpstr>Motiv</vt:lpstr>
      </vt:variant>
      <vt:variant>
        <vt:i4>1</vt:i4>
      </vt:variant>
      <vt:variant>
        <vt:lpstr>Nadpisy snímků</vt:lpstr>
      </vt:variant>
      <vt:variant>
        <vt:i4>28</vt:i4>
      </vt:variant>
    </vt:vector>
  </HeadingPairs>
  <TitlesOfParts>
    <vt:vector size="29" baseType="lpstr">
      <vt:lpstr>Motiv sady Office</vt:lpstr>
      <vt:lpstr>Snímek 1</vt:lpstr>
      <vt:lpstr>Snímek 2</vt:lpstr>
      <vt:lpstr>Snímek 3</vt:lpstr>
      <vt:lpstr>1000</vt:lpstr>
      <vt:lpstr>2000</vt:lpstr>
      <vt:lpstr>3000</vt:lpstr>
      <vt:lpstr>4000</vt:lpstr>
      <vt:lpstr>5000</vt:lpstr>
      <vt:lpstr>1000</vt:lpstr>
      <vt:lpstr>2000</vt:lpstr>
      <vt:lpstr>3000</vt:lpstr>
      <vt:lpstr>4000</vt:lpstr>
      <vt:lpstr>5000</vt:lpstr>
      <vt:lpstr>1000</vt:lpstr>
      <vt:lpstr>2000</vt:lpstr>
      <vt:lpstr>3000</vt:lpstr>
      <vt:lpstr>4000</vt:lpstr>
      <vt:lpstr>5000</vt:lpstr>
      <vt:lpstr>1000</vt:lpstr>
      <vt:lpstr>2000</vt:lpstr>
      <vt:lpstr>3000</vt:lpstr>
      <vt:lpstr>4000</vt:lpstr>
      <vt:lpstr>5000</vt:lpstr>
      <vt:lpstr>ŘEŠENÍ</vt:lpstr>
      <vt:lpstr>Snímek 25</vt:lpstr>
      <vt:lpstr>Vše citováno [2013-02-01]</vt:lpstr>
      <vt:lpstr>Snímek 27</vt:lpstr>
      <vt:lpstr>Snímek 28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Adelka</dc:creator>
  <cp:lastModifiedBy>Adelka</cp:lastModifiedBy>
  <cp:revision>96</cp:revision>
  <dcterms:created xsi:type="dcterms:W3CDTF">2013-03-14T20:07:58Z</dcterms:created>
  <dcterms:modified xsi:type="dcterms:W3CDTF">2013-06-27T05:24:18Z</dcterms:modified>
</cp:coreProperties>
</file>