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1" r:id="rId4"/>
    <p:sldId id="262" r:id="rId5"/>
    <p:sldId id="260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443F5F-489F-4150-98B5-20A6662D2B26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72AFD-6173-470A-8CAD-5D507F2F67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445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95BEC36-04C8-4B78-904D-08FC8A9E4EF4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2592F3-7B4D-46C2-9457-4CAB7D497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-kamenice.cz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1_Kamenic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Město Česká Kamenice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Město Česká Kamenice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Českou Kamenicí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městě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18.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Kamenice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Město najdeme na severu Čech</a:t>
            </a:r>
          </a:p>
          <a:p>
            <a:pPr algn="just"/>
            <a:r>
              <a:rPr lang="cs-CZ" dirty="0" smtClean="0"/>
              <a:t>Leží v Ústeckém kraji, v okrese Děčín</a:t>
            </a:r>
          </a:p>
          <a:p>
            <a:pPr algn="just"/>
            <a:r>
              <a:rPr lang="cs-CZ" dirty="0" smtClean="0"/>
              <a:t>Má přes 5 tisíc obyvatel</a:t>
            </a:r>
          </a:p>
          <a:p>
            <a:pPr algn="just"/>
            <a:r>
              <a:rPr lang="cs-CZ" dirty="0" smtClean="0"/>
              <a:t>Protéká jí řeka Kamenice</a:t>
            </a:r>
          </a:p>
          <a:p>
            <a:pPr algn="just"/>
            <a:r>
              <a:rPr lang="cs-CZ" dirty="0" smtClean="0"/>
              <a:t>Historické jádro města je městskou památkovou zónou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276872"/>
            <a:ext cx="8153400" cy="3819128"/>
          </a:xfrm>
        </p:spPr>
        <p:txBody>
          <a:bodyPr/>
          <a:lstStyle/>
          <a:p>
            <a:pPr algn="just"/>
            <a:r>
              <a:rPr lang="cs-CZ" dirty="0" smtClean="0"/>
              <a:t>První písemná zmínka o </a:t>
            </a:r>
            <a:r>
              <a:rPr lang="cs-CZ" dirty="0"/>
              <a:t>České</a:t>
            </a:r>
            <a:r>
              <a:rPr lang="cs-CZ" dirty="0" smtClean="0"/>
              <a:t> </a:t>
            </a:r>
            <a:r>
              <a:rPr lang="cs-CZ" dirty="0"/>
              <a:t>Kamenici</a:t>
            </a:r>
            <a:r>
              <a:rPr lang="cs-CZ" dirty="0" smtClean="0"/>
              <a:t> pochází z roku 1352, ale ve většině publikací je napsáno, že bylo město založeno již před rokem 1283</a:t>
            </a:r>
          </a:p>
          <a:p>
            <a:pPr algn="just"/>
            <a:r>
              <a:rPr lang="cs-CZ" dirty="0" smtClean="0"/>
              <a:t>V roce 2005 získala </a:t>
            </a:r>
            <a:r>
              <a:rPr lang="cs-CZ" dirty="0"/>
              <a:t>Česká</a:t>
            </a:r>
            <a:r>
              <a:rPr lang="cs-CZ" dirty="0" smtClean="0"/>
              <a:t> </a:t>
            </a:r>
            <a:r>
              <a:rPr lang="cs-CZ" dirty="0"/>
              <a:t>Kamenice</a:t>
            </a:r>
            <a:r>
              <a:rPr lang="cs-CZ" dirty="0" smtClean="0"/>
              <a:t> ocenění Historické město roku 2005, a to hlavě díky nedotčenému historickému jádru města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EV7MQR1D\MC900019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88640"/>
            <a:ext cx="2445860" cy="13676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2783" y="3244334"/>
            <a:ext cx="31784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ceska</a:t>
            </a:r>
            <a:r>
              <a:rPr lang="cs-CZ" dirty="0" smtClean="0">
                <a:hlinkClick r:id="rId2"/>
              </a:rPr>
              <a:t>-kamenice.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Měšťanský dům č. p. 73 </a:t>
            </a:r>
          </a:p>
          <a:p>
            <a:pPr algn="just"/>
            <a:r>
              <a:rPr lang="cs-CZ" dirty="0" smtClean="0"/>
              <a:t>Děkanský kostel sv. Jakuba Většího</a:t>
            </a:r>
          </a:p>
          <a:p>
            <a:pPr algn="just"/>
            <a:r>
              <a:rPr lang="cs-CZ" dirty="0" smtClean="0"/>
              <a:t>Zámek</a:t>
            </a:r>
          </a:p>
          <a:p>
            <a:pPr algn="just"/>
            <a:r>
              <a:rPr lang="cs-CZ" dirty="0" smtClean="0"/>
              <a:t>Radnice</a:t>
            </a:r>
          </a:p>
          <a:p>
            <a:pPr algn="just"/>
            <a:r>
              <a:rPr lang="cs-CZ" dirty="0" smtClean="0"/>
              <a:t>Budova spořitelny</a:t>
            </a:r>
          </a:p>
          <a:p>
            <a:pPr algn="just"/>
            <a:r>
              <a:rPr lang="cs-CZ" dirty="0" smtClean="0"/>
              <a:t>Kašna</a:t>
            </a:r>
          </a:p>
          <a:p>
            <a:pPr algn="just"/>
            <a:r>
              <a:rPr lang="cs-CZ" dirty="0" smtClean="0"/>
              <a:t>Kaple Narození Panny Marie</a:t>
            </a:r>
          </a:p>
          <a:p>
            <a:pPr algn="just"/>
            <a:r>
              <a:rPr lang="cs-CZ" dirty="0" smtClean="0"/>
              <a:t>Barokní chudobinec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EV7MQR1D\MC900203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924944"/>
            <a:ext cx="2974576" cy="20162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http://cs.wikipedia.org/wiki/%C4%8Cesk%C3%A1_Kamenice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Ve kterém kraji leží Česká Kamenice?</a:t>
            </a:r>
          </a:p>
          <a:p>
            <a:pPr algn="just"/>
            <a:r>
              <a:rPr lang="cs-CZ" dirty="0" smtClean="0"/>
              <a:t>Ve kterém roce </a:t>
            </a:r>
            <a:r>
              <a:rPr lang="cs-CZ" dirty="0"/>
              <a:t>získala Česká Kamenice ocenění Historické </a:t>
            </a:r>
            <a:r>
              <a:rPr lang="cs-CZ" dirty="0" smtClean="0"/>
              <a:t>město?</a:t>
            </a:r>
          </a:p>
          <a:p>
            <a:pPr algn="just"/>
            <a:r>
              <a:rPr lang="cs-CZ" dirty="0" smtClean="0"/>
              <a:t>Jaké informace se dozvíš na stránkách České Kamenice?</a:t>
            </a:r>
          </a:p>
          <a:p>
            <a:pPr algn="just"/>
            <a:r>
              <a:rPr lang="cs-CZ" dirty="0" smtClean="0"/>
              <a:t>Vyjmenuj 3 památky, které v České Kamenici najdeš?</a:t>
            </a:r>
          </a:p>
          <a:p>
            <a:pPr algn="just"/>
            <a:r>
              <a:rPr lang="cs-CZ" dirty="0" smtClean="0"/>
              <a:t>Na wikipedii najdi </a:t>
            </a:r>
            <a:r>
              <a:rPr lang="cs-CZ" smtClean="0"/>
              <a:t>místní části.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501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Zdroj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</TotalTime>
  <Words>378</Words>
  <Application>Microsoft Office PowerPoint</Application>
  <PresentationFormat>Předvádění na obrazovce (4:3)</PresentationFormat>
  <Paragraphs>71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Město Česká Kamenice </vt:lpstr>
      <vt:lpstr>Prezentace aplikace PowerPoint</vt:lpstr>
      <vt:lpstr>Česká Kamenice</vt:lpstr>
      <vt:lpstr>Historie</vt:lpstr>
      <vt:lpstr>Prezentace aplikace PowerPoint</vt:lpstr>
      <vt:lpstr>Památky</vt:lpstr>
      <vt:lpstr>Prezentace aplikace PowerPoint</vt:lpstr>
      <vt:lpstr>Otázky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Město Česká Kamenice</dc:title>
  <dc:creator>PC</dc:creator>
  <cp:lastModifiedBy>franzova</cp:lastModifiedBy>
  <cp:revision>8</cp:revision>
  <dcterms:created xsi:type="dcterms:W3CDTF">2013-03-16T21:42:57Z</dcterms:created>
  <dcterms:modified xsi:type="dcterms:W3CDTF">2013-09-16T06:00:55Z</dcterms:modified>
</cp:coreProperties>
</file>