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8" r:id="rId3"/>
    <p:sldId id="260" r:id="rId4"/>
    <p:sldId id="261" r:id="rId5"/>
    <p:sldId id="262" r:id="rId6"/>
    <p:sldId id="263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0DF771-AD1D-4C2F-A00F-6EAD3CD617D2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AF33FB-36E5-4383-A93D-4C2A9EB81E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2311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D45A70EB-3347-4C00-A30D-7E80FBC5350F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F952E50-09C0-4350-BE7C-47A272362B8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70EB-3347-4C00-A30D-7E80FBC5350F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F952E50-09C0-4350-BE7C-47A272362B8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70EB-3347-4C00-A30D-7E80FBC5350F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F952E50-09C0-4350-BE7C-47A272362B85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D45A70EB-3347-4C00-A30D-7E80FBC5350F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F952E50-09C0-4350-BE7C-47A272362B85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D45A70EB-3347-4C00-A30D-7E80FBC5350F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F952E50-09C0-4350-BE7C-47A272362B85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70EB-3347-4C00-A30D-7E80FBC5350F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F952E50-09C0-4350-BE7C-47A272362B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70EB-3347-4C00-A30D-7E80FBC5350F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F952E50-09C0-4350-BE7C-47A272362B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70EB-3347-4C00-A30D-7E80FBC5350F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F952E50-09C0-4350-BE7C-47A272362B85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D45A70EB-3347-4C00-A30D-7E80FBC5350F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F952E50-09C0-4350-BE7C-47A272362B85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70EB-3347-4C00-A30D-7E80FBC5350F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52E50-09C0-4350-BE7C-47A272362B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D45A70EB-3347-4C00-A30D-7E80FBC5350F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F952E50-09C0-4350-BE7C-47A272362B8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45A70EB-3347-4C00-A30D-7E80FBC5350F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F952E50-09C0-4350-BE7C-47A272362B8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dmck.cz/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 fontScale="90000"/>
          </a:bodyPr>
          <a:lstStyle/>
          <a:p>
            <a:pPr marL="182880"/>
            <a:r>
              <a:rPr lang="cs-CZ" sz="2800" b="1" dirty="0" smtClean="0"/>
              <a:t>IKT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Centrum dětí a mládeže</a:t>
            </a: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Věra Kreuzová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81328"/>
            <a:ext cx="8208912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pPr algn="ctr"/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497686438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21_IKT_02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IKT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Centrum dětí a mládeže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Věra Kreuzová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 Centrem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dětí a mládeže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Orientace v CDM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žák Speciální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ZŠ/6. - 9.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18. 3. 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Centrum dětí a mládeže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cs-CZ" dirty="0" smtClean="0"/>
              <a:t>Jedná se o školské zařízení, které sdružuje tři organizace: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Dům dětí a mládeže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Školní družinu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Školní jídelnu</a:t>
            </a:r>
          </a:p>
          <a:p>
            <a:pPr marL="514350" indent="-514350" algn="just"/>
            <a:r>
              <a:rPr lang="cs-CZ" dirty="0" smtClean="0"/>
              <a:t>Zřizovatelem je město Česká Kamenice</a:t>
            </a:r>
          </a:p>
          <a:p>
            <a:pPr marL="514350" indent="-514350" algn="just"/>
            <a:r>
              <a:rPr lang="cs-CZ" dirty="0" smtClean="0"/>
              <a:t>Organizace byla založena v roce 1996</a:t>
            </a:r>
            <a:endParaRPr lang="cs-CZ" dirty="0"/>
          </a:p>
        </p:txBody>
      </p:sp>
      <p:pic>
        <p:nvPicPr>
          <p:cNvPr id="1028" name="Picture 4" descr="C:\Program Files (x86)\Microsoft Office\MEDIA\CAGCAT10\j0297551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2420888"/>
            <a:ext cx="1195121" cy="18233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Dům dětí a mládeže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 smtClean="0"/>
              <a:t>Jedná se o volnočasovou organizaci</a:t>
            </a:r>
          </a:p>
          <a:p>
            <a:pPr algn="just"/>
            <a:r>
              <a:rPr lang="cs-CZ" dirty="0" smtClean="0"/>
              <a:t>Pracovníci připravují nejrůznějších činnosti pro děti, mládež, ale i dospělé</a:t>
            </a:r>
          </a:p>
          <a:p>
            <a:pPr algn="just"/>
            <a:r>
              <a:rPr lang="cs-CZ" dirty="0" smtClean="0"/>
              <a:t>Činnosti se dělí na: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Zájmové kroužky a kurzy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Příležitostné akce a soutěže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Tábory a pobyty pro skupiny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Spontánní aktivity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48988" y="3284984"/>
            <a:ext cx="21214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dirty="0" smtClean="0"/>
              <a:t>http://</a:t>
            </a:r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cdmck.cz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Ve kterém roce bylo CDM založeno?</a:t>
            </a:r>
          </a:p>
          <a:p>
            <a:r>
              <a:rPr lang="cs-CZ" dirty="0" smtClean="0"/>
              <a:t>Jaké činnosti jsou v Domě dětí a mládeže?</a:t>
            </a:r>
          </a:p>
          <a:p>
            <a:r>
              <a:rPr lang="cs-CZ" dirty="0" smtClean="0"/>
              <a:t>Vytvoř plakát na letní tábor (k inspiraci se podívej </a:t>
            </a:r>
            <a:r>
              <a:rPr lang="cs-CZ" smtClean="0"/>
              <a:t>na web CDM).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35859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</a:t>
            </a:r>
            <a:r>
              <a:rPr lang="cs-CZ" sz="2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microsoft.com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Zdroj autora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„Materiál </a:t>
            </a:r>
            <a:r>
              <a:rPr lang="cs-CZ" sz="12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8712968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pPr algn="ctr"/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22</TotalTime>
  <Words>335</Words>
  <Application>Microsoft Office PowerPoint</Application>
  <PresentationFormat>Předvádění na obrazovce (4:3)</PresentationFormat>
  <Paragraphs>63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Medián</vt:lpstr>
      <vt:lpstr>IKT  Centrum dětí a mládeže </vt:lpstr>
      <vt:lpstr>Prezentace aplikace PowerPoint</vt:lpstr>
      <vt:lpstr>Centrum dětí a mládeže</vt:lpstr>
      <vt:lpstr>Dům dětí a mládeže</vt:lpstr>
      <vt:lpstr>Prezentace aplikace PowerPoint</vt:lpstr>
      <vt:lpstr>Otázky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IKT  Centrum dětí a mládeže</dc:title>
  <dc:creator>PC</dc:creator>
  <cp:lastModifiedBy>franzova</cp:lastModifiedBy>
  <cp:revision>3</cp:revision>
  <dcterms:created xsi:type="dcterms:W3CDTF">2013-03-16T22:16:59Z</dcterms:created>
  <dcterms:modified xsi:type="dcterms:W3CDTF">2013-09-17T10:11:28Z</dcterms:modified>
</cp:coreProperties>
</file>