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47AB8E-6564-4DE7-A960-FE7B352E725F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662D81-27A3-45A8-BECD-1741857C8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01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F6DFE747-D037-47D2-81F3-6B19CF189C34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21D4782-82E0-4E6C-AB34-88606383CBF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FE747-D037-47D2-81F3-6B19CF189C34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21D4782-82E0-4E6C-AB34-88606383CBF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FE747-D037-47D2-81F3-6B19CF189C34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221D4782-82E0-4E6C-AB34-88606383CBF2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F6DFE747-D037-47D2-81F3-6B19CF189C34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21D4782-82E0-4E6C-AB34-88606383CBF2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F6DFE747-D037-47D2-81F3-6B19CF189C34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21D4782-82E0-4E6C-AB34-88606383CBF2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FE747-D037-47D2-81F3-6B19CF189C34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21D4782-82E0-4E6C-AB34-88606383CB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FE747-D037-47D2-81F3-6B19CF189C34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21D4782-82E0-4E6C-AB34-88606383CB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FE747-D037-47D2-81F3-6B19CF189C34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21D4782-82E0-4E6C-AB34-88606383CBF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F6DFE747-D037-47D2-81F3-6B19CF189C34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221D4782-82E0-4E6C-AB34-88606383CBF2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FE747-D037-47D2-81F3-6B19CF189C34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D4782-82E0-4E6C-AB34-88606383CB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F6DFE747-D037-47D2-81F3-6B19CF189C34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221D4782-82E0-4E6C-AB34-88606383CBF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F6DFE747-D037-47D2-81F3-6B19CF189C34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21D4782-82E0-4E6C-AB34-88606383CBF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osaske-svycarsko.cz/index.html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esvycarsko.cz/narodni-park-ceske-svycarsko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/>
            <a:r>
              <a:rPr lang="cs-CZ" sz="2800" b="1" dirty="0" smtClean="0"/>
              <a:t>IKT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Českosaské Švýcarsko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Věra Kreuzová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81328"/>
            <a:ext cx="8208912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497686438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21_IKT_04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IKT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Českosaské Švýcarsko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Věra Kreuzová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Českosaským Švýcarskem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 oblasti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18.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Českosaské Švýcarsko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Lidový název pro krajinu na obou březích řeky Labe mezi Děčínem a </a:t>
            </a:r>
            <a:r>
              <a:rPr lang="cs-CZ" dirty="0" err="1" smtClean="0"/>
              <a:t>Pirnou</a:t>
            </a:r>
            <a:endParaRPr lang="cs-CZ" dirty="0" smtClean="0"/>
          </a:p>
          <a:p>
            <a:pPr algn="just"/>
            <a:r>
              <a:rPr lang="cs-CZ" dirty="0" smtClean="0"/>
              <a:t>Název pochází ze sousedního území Německa</a:t>
            </a:r>
          </a:p>
          <a:p>
            <a:pPr algn="just"/>
            <a:r>
              <a:rPr lang="cs-CZ" dirty="0" smtClean="0"/>
              <a:t>Unikátní krajina budovaná kvádrovými pískovci</a:t>
            </a:r>
          </a:p>
          <a:p>
            <a:pPr algn="just"/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3105835"/>
            <a:ext cx="58143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ceskosaske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svycarsko.cz</a:t>
            </a:r>
            <a:r>
              <a:rPr lang="cs-CZ" dirty="0" smtClean="0">
                <a:hlinkClick r:id="rId2"/>
              </a:rPr>
              <a:t>/index.</a:t>
            </a:r>
            <a:r>
              <a:rPr lang="cs-CZ" dirty="0" err="1" smtClean="0">
                <a:hlinkClick r:id="rId2"/>
              </a:rPr>
              <a:t>html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park České Švýcarsko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Byl vyhlášen v roce 2000, hlavním předmětem ochrany jsou unikátní pískovcové útvary </a:t>
            </a:r>
          </a:p>
          <a:p>
            <a:pPr algn="just"/>
            <a:r>
              <a:rPr lang="cs-CZ" dirty="0"/>
              <a:t>České</a:t>
            </a:r>
            <a:r>
              <a:rPr lang="cs-CZ" dirty="0" smtClean="0"/>
              <a:t> </a:t>
            </a:r>
            <a:r>
              <a:rPr lang="cs-CZ" dirty="0"/>
              <a:t>Švýcarsko</a:t>
            </a:r>
            <a:r>
              <a:rPr lang="cs-CZ" dirty="0" smtClean="0"/>
              <a:t> se nachází v okrese Děčín mezi obcemi Hřensko, Chřibská a vesnicí Brtníky</a:t>
            </a:r>
          </a:p>
          <a:p>
            <a:pPr algn="just"/>
            <a:r>
              <a:rPr lang="cs-CZ" dirty="0" smtClean="0"/>
              <a:t>Rozloha </a:t>
            </a:r>
            <a:r>
              <a:rPr lang="cs-CZ" dirty="0"/>
              <a:t>parku</a:t>
            </a:r>
            <a:r>
              <a:rPr lang="cs-CZ" dirty="0" smtClean="0"/>
              <a:t> je 79,23 km²</a:t>
            </a:r>
          </a:p>
          <a:p>
            <a:pPr algn="just"/>
            <a:r>
              <a:rPr lang="cs-CZ" dirty="0"/>
              <a:t>Národní</a:t>
            </a:r>
            <a:r>
              <a:rPr lang="cs-CZ" dirty="0" smtClean="0"/>
              <a:t> </a:t>
            </a:r>
            <a:r>
              <a:rPr lang="cs-CZ" dirty="0"/>
              <a:t>park</a:t>
            </a:r>
            <a:r>
              <a:rPr lang="cs-CZ" dirty="0" smtClean="0"/>
              <a:t> </a:t>
            </a:r>
            <a:r>
              <a:rPr lang="cs-CZ" dirty="0"/>
              <a:t>České</a:t>
            </a:r>
            <a:r>
              <a:rPr lang="cs-CZ" dirty="0" smtClean="0"/>
              <a:t> </a:t>
            </a:r>
            <a:r>
              <a:rPr lang="cs-CZ" dirty="0"/>
              <a:t>Švýcarsko</a:t>
            </a:r>
            <a:r>
              <a:rPr lang="cs-CZ" dirty="0" smtClean="0"/>
              <a:t> se nalézá v Ústeckém kraji v okrese Děčín</a:t>
            </a:r>
          </a:p>
          <a:p>
            <a:pPr algn="just"/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ceskesvycarsko.cz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narodni</a:t>
            </a:r>
            <a:r>
              <a:rPr lang="cs-CZ" dirty="0" smtClean="0">
                <a:hlinkClick r:id="rId2"/>
              </a:rPr>
              <a:t>-park-</a:t>
            </a:r>
            <a:r>
              <a:rPr lang="cs-CZ" dirty="0" err="1" smtClean="0">
                <a:hlinkClick r:id="rId2"/>
              </a:rPr>
              <a:t>ceske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svycarsko</a:t>
            </a:r>
            <a:r>
              <a:rPr lang="cs-CZ" dirty="0" smtClean="0"/>
              <a:t>/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Kde najdeme Českosaské Švýcarsko?</a:t>
            </a:r>
          </a:p>
          <a:p>
            <a:pPr algn="just"/>
            <a:r>
              <a:rPr lang="cs-CZ" dirty="0" smtClean="0"/>
              <a:t>Ve kterém roce bylo České Švýcarsko vyhlášeno národním parkem?</a:t>
            </a:r>
          </a:p>
          <a:p>
            <a:pPr algn="just"/>
            <a:r>
              <a:rPr lang="cs-CZ" dirty="0" smtClean="0"/>
              <a:t>Najděte na webu trasy, které můžeme využít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17993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 </a:t>
            </a:r>
            <a:r>
              <a:rPr lang="cs-CZ" sz="2400" dirty="0" smtClean="0">
                <a:latin typeface="Arial"/>
                <a:ea typeface="Times New Roman"/>
              </a:rPr>
              <a:t>Zdroj 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81328"/>
            <a:ext cx="871296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19</TotalTime>
  <Words>326</Words>
  <Application>Microsoft Office PowerPoint</Application>
  <PresentationFormat>Předvádění na obrazovce (4:3)</PresentationFormat>
  <Paragraphs>57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Medián</vt:lpstr>
      <vt:lpstr>IKT  Českosaské Švýcarsko </vt:lpstr>
      <vt:lpstr>Prezentace aplikace PowerPoint</vt:lpstr>
      <vt:lpstr>Českosaské Švýcarsko</vt:lpstr>
      <vt:lpstr>Prezentace aplikace PowerPoint</vt:lpstr>
      <vt:lpstr>Národní park České Švýcarsko</vt:lpstr>
      <vt:lpstr>Prezentace aplikace PowerPoint</vt:lpstr>
      <vt:lpstr>Otázky a úkoly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IKT  Českosaské Švýcarsko</dc:title>
  <dc:creator>PC</dc:creator>
  <cp:lastModifiedBy>franzova</cp:lastModifiedBy>
  <cp:revision>3</cp:revision>
  <dcterms:created xsi:type="dcterms:W3CDTF">2013-03-20T19:44:40Z</dcterms:created>
  <dcterms:modified xsi:type="dcterms:W3CDTF">2013-09-17T10:12:17Z</dcterms:modified>
</cp:coreProperties>
</file>