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C30E0-C6BB-4632-8E0D-1EC9EBBFF2A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C518D7-C865-4B82-B44B-27105E854C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18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8832162-A8AD-40EA-8258-9FE84DF99C90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013E54E-C411-46A1-A073-D8F834CCC9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studencem.cz/o_nas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Občanské sdružení Pod </a:t>
            </a: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Studencem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Občanské sdružení Pod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Studencem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Občanským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sdružením  Pod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Studencem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organizací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18.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Občanské sdružení pod </a:t>
            </a:r>
            <a:r>
              <a:rPr lang="cs-CZ" dirty="0" err="1" smtClean="0"/>
              <a:t>Studencem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/>
              <a:t>Občanské</a:t>
            </a:r>
            <a:r>
              <a:rPr lang="cs-CZ" dirty="0" smtClean="0"/>
              <a:t> </a:t>
            </a:r>
            <a:r>
              <a:rPr lang="cs-CZ" dirty="0"/>
              <a:t>sdružení</a:t>
            </a:r>
            <a:r>
              <a:rPr lang="cs-CZ" dirty="0" smtClean="0"/>
              <a:t> </a:t>
            </a:r>
            <a:r>
              <a:rPr lang="cs-CZ" dirty="0"/>
              <a:t>Studený</a:t>
            </a:r>
            <a:r>
              <a:rPr lang="cs-CZ" dirty="0" smtClean="0"/>
              <a:t> a Lipnice vzniklo 20. února 2007 a od roku 2010 vystupuje </a:t>
            </a:r>
            <a:r>
              <a:rPr lang="cs-CZ" dirty="0"/>
              <a:t>pod</a:t>
            </a:r>
            <a:r>
              <a:rPr lang="cs-CZ" dirty="0" smtClean="0"/>
              <a:t> názvem </a:t>
            </a:r>
            <a:r>
              <a:rPr lang="cs-CZ" dirty="0"/>
              <a:t>Občanské</a:t>
            </a:r>
            <a:r>
              <a:rPr lang="cs-CZ" dirty="0" smtClean="0"/>
              <a:t> </a:t>
            </a:r>
            <a:r>
              <a:rPr lang="cs-CZ" dirty="0"/>
              <a:t>sdružení</a:t>
            </a:r>
            <a:r>
              <a:rPr lang="cs-CZ" dirty="0" smtClean="0"/>
              <a:t> </a:t>
            </a:r>
            <a:r>
              <a:rPr lang="cs-CZ" dirty="0"/>
              <a:t>pod</a:t>
            </a:r>
            <a:r>
              <a:rPr lang="cs-CZ" dirty="0" smtClean="0"/>
              <a:t> </a:t>
            </a:r>
            <a:r>
              <a:rPr lang="cs-CZ" dirty="0" err="1" smtClean="0"/>
              <a:t>Studencem</a:t>
            </a:r>
            <a:endParaRPr lang="cs-CZ" dirty="0" smtClean="0"/>
          </a:p>
          <a:p>
            <a:pPr algn="just"/>
            <a:r>
              <a:rPr lang="cs-CZ" dirty="0" smtClean="0"/>
              <a:t>Hlavní náplní je mapování, ochrana a obnova místního kulturního a přírodního bohatství, ochrana přírody a krajiny</a:t>
            </a:r>
          </a:p>
          <a:p>
            <a:pPr algn="just"/>
            <a:r>
              <a:rPr lang="cs-CZ" dirty="0" smtClean="0"/>
              <a:t>Jedním z důležitých cílů </a:t>
            </a:r>
            <a:r>
              <a:rPr lang="cs-CZ" dirty="0"/>
              <a:t>sdružení</a:t>
            </a:r>
            <a:r>
              <a:rPr lang="cs-CZ" dirty="0" smtClean="0"/>
              <a:t> byla podpora obnovy unikátní železné rozhledny na </a:t>
            </a:r>
            <a:r>
              <a:rPr lang="cs-CZ" dirty="0" err="1"/>
              <a:t>Studenci</a:t>
            </a:r>
            <a:r>
              <a:rPr lang="cs-CZ" dirty="0" smtClean="0"/>
              <a:t>, což se podařilo a od 14. 3. 2009 je rozhledna zpět na vrcholu Studence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96624" y="3244334"/>
            <a:ext cx="3937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podstudencem.cz</a:t>
            </a:r>
            <a:r>
              <a:rPr lang="cs-CZ" dirty="0" smtClean="0">
                <a:hlinkClick r:id="rId2"/>
              </a:rPr>
              <a:t>/o_</a:t>
            </a:r>
            <a:r>
              <a:rPr lang="cs-CZ" dirty="0" err="1" smtClean="0">
                <a:hlinkClick r:id="rId2"/>
              </a:rPr>
              <a:t>nas.html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Kdy vzniklo sdružení pod Studencem?</a:t>
            </a:r>
          </a:p>
          <a:p>
            <a:r>
              <a:rPr lang="cs-CZ" dirty="0" smtClean="0"/>
              <a:t>Co je hlavní náplní sdružení?</a:t>
            </a:r>
          </a:p>
          <a:p>
            <a:r>
              <a:rPr lang="cs-CZ" dirty="0" smtClean="0"/>
              <a:t>Na webu najdi jaké akce sdružení pořádá</a:t>
            </a:r>
          </a:p>
          <a:p>
            <a:r>
              <a:rPr lang="cs-CZ" dirty="0" smtClean="0"/>
              <a:t>Na webu najdi informace </a:t>
            </a:r>
            <a:r>
              <a:rPr lang="cs-CZ" smtClean="0"/>
              <a:t>o rozhledně Studenec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159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 http://www.</a:t>
            </a:r>
            <a:r>
              <a:rPr lang="cs-CZ" sz="2400" dirty="0" err="1" smtClean="0">
                <a:latin typeface="Arial"/>
                <a:ea typeface="Times New Roman"/>
              </a:rPr>
              <a:t>podstudencem.cz</a:t>
            </a:r>
            <a:r>
              <a:rPr lang="cs-CZ" sz="2400" dirty="0" smtClean="0">
                <a:latin typeface="Arial"/>
                <a:ea typeface="Times New Roman"/>
              </a:rPr>
              <a:t>/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</TotalTime>
  <Words>329</Words>
  <Application>Microsoft Office PowerPoint</Application>
  <PresentationFormat>Předvádění na obrazovce (4:3)</PresentationFormat>
  <Paragraphs>52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Medián</vt:lpstr>
      <vt:lpstr>IKT  Občanské sdružení Pod Studencem </vt:lpstr>
      <vt:lpstr>Prezentace aplikace PowerPoint</vt:lpstr>
      <vt:lpstr>Občanské sdružení pod Studencem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Občanské sdružení Pod Studencem</dc:title>
  <dc:creator>PC</dc:creator>
  <cp:lastModifiedBy>franzova</cp:lastModifiedBy>
  <cp:revision>4</cp:revision>
  <dcterms:created xsi:type="dcterms:W3CDTF">2013-03-20T19:59:40Z</dcterms:created>
  <dcterms:modified xsi:type="dcterms:W3CDTF">2013-09-17T10:12:50Z</dcterms:modified>
</cp:coreProperties>
</file>