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46A0D-A2CB-4171-A1AB-F07E7E71639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30675A-C8BB-4845-B8B4-33FA54317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745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09D0C4-52F7-4B71-8132-D48B4A1933B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6E5D53-B29E-4FD9-BF9C-83B77C51D3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nfoabsolvent.cz/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uv.cz/bloky-titulka/zvyraznena-aktualita/t1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SO&#352;%20a%20SOU" TargetMode="External"/><Relationship Id="rId2" Type="http://schemas.openxmlformats.org/officeDocument/2006/relationships/hyperlink" Target="http://www.skolalipa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orado.cz/studium.aspx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svdf.cz/NEW/obor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Infoabsolvent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21_IKT_06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Infoabsolvent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Infoabsolven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stránkách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18.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Infoabsolvent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err="1" smtClean="0"/>
              <a:t>Infoabsolvent</a:t>
            </a:r>
            <a:r>
              <a:rPr lang="cs-CZ" dirty="0" smtClean="0"/>
              <a:t> nabízí pomoc při hledání vzdělávací a profesní dráhy</a:t>
            </a:r>
          </a:p>
          <a:p>
            <a:pPr algn="just"/>
            <a:r>
              <a:rPr lang="cs-CZ" dirty="0" smtClean="0"/>
              <a:t>Najdete zde všechny školy a obory vzdělávání, informace k přechodu na trh práce i do dalšího vzdělávání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88869" y="3244334"/>
            <a:ext cx="29662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infoabsolvent.cz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nuv.cz</a:t>
            </a:r>
            <a:r>
              <a:rPr lang="cs-CZ" dirty="0" smtClean="0">
                <a:hlinkClick r:id="rId2"/>
              </a:rPr>
              <a:t>/bloky-</a:t>
            </a:r>
            <a:r>
              <a:rPr lang="cs-CZ" dirty="0" err="1" smtClean="0">
                <a:hlinkClick r:id="rId2"/>
              </a:rPr>
              <a:t>titulka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zvyraznena</a:t>
            </a:r>
            <a:r>
              <a:rPr lang="cs-CZ" dirty="0" smtClean="0">
                <a:hlinkClick r:id="rId2"/>
              </a:rPr>
              <a:t>-aktualita/t1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23363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hlinkClick r:id="rId2" tooltip="SOŠ a SOU"/>
              </a:rPr>
              <a:t>SOŠ a SOU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Střední odborná škola a Střední odborné učiliště, 28.října 2707, Česká Lípa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3356992"/>
            <a:ext cx="8153400" cy="2739008"/>
          </a:xfrm>
        </p:spPr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3" action="ppaction://hlinkfile"/>
              </a:rPr>
              <a:t>www.</a:t>
            </a:r>
            <a:r>
              <a:rPr lang="cs-CZ" dirty="0" err="1" smtClean="0">
                <a:hlinkClick r:id="rId3" action="ppaction://hlinkfile"/>
              </a:rPr>
              <a:t>skolalipa.cz</a:t>
            </a:r>
            <a:r>
              <a:rPr lang="cs-CZ" dirty="0" smtClean="0">
                <a:hlinkClick r:id="rId3" action="ppaction://hlinkfile"/>
              </a:rPr>
              <a:t>/</a:t>
            </a:r>
            <a:r>
              <a:rPr lang="cs-CZ" dirty="0" err="1" smtClean="0">
                <a:hlinkClick r:id="rId3" action="ppaction://hlinkfile"/>
              </a:rPr>
              <a:t>stranky</a:t>
            </a:r>
            <a:r>
              <a:rPr lang="cs-CZ" dirty="0" smtClean="0">
                <a:hlinkClick r:id="rId3" action="ppaction://hlinkfile"/>
              </a:rPr>
              <a:t>/</a:t>
            </a:r>
            <a:r>
              <a:rPr lang="cs-CZ" dirty="0" err="1" smtClean="0">
                <a:hlinkClick r:id="rId3" action="ppaction://hlinkfile"/>
              </a:rPr>
              <a:t>trilete</a:t>
            </a:r>
            <a:r>
              <a:rPr lang="cs-CZ" dirty="0" smtClean="0">
                <a:hlinkClick r:id="rId3" action="ppaction://hlinkfile"/>
              </a:rPr>
              <a:t>-s-</a:t>
            </a:r>
            <a:r>
              <a:rPr lang="cs-CZ" dirty="0" err="1" smtClean="0">
                <a:hlinkClick r:id="rId3" action="ppaction://hlinkfile"/>
              </a:rPr>
              <a:t>vyucnim</a:t>
            </a:r>
            <a:r>
              <a:rPr lang="cs-CZ" dirty="0" smtClean="0">
                <a:hlinkClick r:id="rId3" action="ppaction://hlinkfile"/>
              </a:rPr>
              <a:t>-listem-e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1544216"/>
          </a:xfrm>
        </p:spPr>
        <p:txBody>
          <a:bodyPr>
            <a:normAutofit/>
          </a:bodyPr>
          <a:lstStyle/>
          <a:p>
            <a:r>
              <a:rPr lang="cs-CZ" b="1" dirty="0" smtClean="0"/>
              <a:t>Střední škola lodní dopravy a technických řemesel  Děčín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132856"/>
            <a:ext cx="8153400" cy="3963144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dorado.cz</a:t>
            </a:r>
            <a:r>
              <a:rPr lang="cs-CZ" dirty="0" smtClean="0">
                <a:hlinkClick r:id="rId2"/>
              </a:rPr>
              <a:t>/studium.</a:t>
            </a:r>
            <a:r>
              <a:rPr lang="cs-CZ" dirty="0" err="1" smtClean="0">
                <a:hlinkClick r:id="rId2"/>
              </a:rPr>
              <a:t>aspx</a:t>
            </a:r>
            <a:r>
              <a:rPr lang="cs-CZ" dirty="0" smtClean="0">
                <a:hlinkClick r:id="rId2"/>
              </a:rPr>
              <a:t>#</a:t>
            </a:r>
            <a:r>
              <a:rPr lang="cs-CZ" dirty="0" err="1" smtClean="0">
                <a:hlinkClick r:id="rId2"/>
              </a:rPr>
              <a:t>ou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1400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Vyšší odborná škola a Střední škola Varnsdorf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2348880"/>
            <a:ext cx="8153400" cy="3747120"/>
          </a:xfrm>
        </p:spPr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sosvdf.cz</a:t>
            </a:r>
            <a:r>
              <a:rPr lang="cs-CZ" dirty="0" smtClean="0">
                <a:hlinkClick r:id="rId2"/>
              </a:rPr>
              <a:t>/NEW/obory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Jaké informace získáš na webu </a:t>
            </a:r>
            <a:r>
              <a:rPr lang="cs-CZ" dirty="0" err="1" smtClean="0"/>
              <a:t>infoabsolvent</a:t>
            </a:r>
            <a:r>
              <a:rPr lang="cs-CZ" dirty="0" smtClean="0"/>
              <a:t>?</a:t>
            </a:r>
          </a:p>
          <a:p>
            <a:pPr algn="just"/>
            <a:r>
              <a:rPr lang="cs-CZ" dirty="0" smtClean="0"/>
              <a:t>Na webu SOŠ a SOU Česká Lípa najdi jaké nabízejí obory</a:t>
            </a:r>
          </a:p>
          <a:p>
            <a:pPr algn="just"/>
            <a:r>
              <a:rPr lang="cs-CZ" dirty="0"/>
              <a:t>Na webu </a:t>
            </a:r>
            <a:r>
              <a:rPr lang="cs-CZ" dirty="0" smtClean="0"/>
              <a:t>SŠ lodní dopravy a technických řemesel Děčín najdi </a:t>
            </a:r>
            <a:r>
              <a:rPr lang="cs-CZ" dirty="0"/>
              <a:t>jaké nabízejí </a:t>
            </a:r>
            <a:r>
              <a:rPr lang="cs-CZ" dirty="0" smtClean="0"/>
              <a:t>obory</a:t>
            </a:r>
          </a:p>
          <a:p>
            <a:pPr algn="just"/>
            <a:r>
              <a:rPr lang="cs-CZ" dirty="0"/>
              <a:t>Na webu </a:t>
            </a:r>
            <a:r>
              <a:rPr lang="cs-CZ" dirty="0" smtClean="0"/>
              <a:t>VOŠ a </a:t>
            </a:r>
            <a:r>
              <a:rPr lang="cs-CZ" smtClean="0"/>
              <a:t>SŠ Varnsdorf </a:t>
            </a:r>
            <a:r>
              <a:rPr lang="cs-CZ" dirty="0"/>
              <a:t>najdi jaké nabízejí obory</a:t>
            </a:r>
          </a:p>
          <a:p>
            <a:pPr algn="just"/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1225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 </a:t>
            </a:r>
            <a:r>
              <a:rPr lang="cs-CZ" sz="2400" dirty="0" smtClean="0">
                <a:latin typeface="Arial"/>
                <a:ea typeface="Times New Roman"/>
              </a:rPr>
              <a:t>http://www.</a:t>
            </a:r>
            <a:r>
              <a:rPr lang="cs-CZ" sz="2400" dirty="0" err="1" smtClean="0">
                <a:latin typeface="Arial"/>
                <a:ea typeface="Times New Roman"/>
              </a:rPr>
              <a:t>infoabsolvent.cz</a:t>
            </a:r>
            <a:r>
              <a:rPr lang="cs-CZ" sz="2400" dirty="0" smtClean="0">
                <a:latin typeface="Arial"/>
                <a:ea typeface="Times New Roman"/>
              </a:rPr>
              <a:t>/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21</TotalTime>
  <Words>324</Words>
  <Application>Microsoft Office PowerPoint</Application>
  <PresentationFormat>Předvádění na obrazovce (4:3)</PresentationFormat>
  <Paragraphs>59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IKT  Infoabsolvent </vt:lpstr>
      <vt:lpstr>Prezentace aplikace PowerPoint</vt:lpstr>
      <vt:lpstr>Infoabsolvent</vt:lpstr>
      <vt:lpstr>Prezentace aplikace PowerPoint</vt:lpstr>
      <vt:lpstr>Prezentace aplikace PowerPoint</vt:lpstr>
      <vt:lpstr>SOŠ a SOU Střední odborná škola a Střední odborné učiliště, 28.října 2707, Česká Lípa </vt:lpstr>
      <vt:lpstr>Střední škola lodní dopravy a technických řemesel  Děčín</vt:lpstr>
      <vt:lpstr>Vyšší odborná škola a Střední škola Varnsdorf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Infoabsolvent</dc:title>
  <dc:creator>PC</dc:creator>
  <cp:lastModifiedBy>franzova</cp:lastModifiedBy>
  <cp:revision>6</cp:revision>
  <dcterms:created xsi:type="dcterms:W3CDTF">2013-03-20T20:08:21Z</dcterms:created>
  <dcterms:modified xsi:type="dcterms:W3CDTF">2013-09-17T10:14:05Z</dcterms:modified>
</cp:coreProperties>
</file>