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E410AF-0F28-4AC0-A778-F465D00C793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9A0262-3F2E-400D-9709-939C00F16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916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78FFE30-0EFE-4914-B41A-81238A3D677A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5BE91BF-9106-475D-853C-ACBE4B8BA3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sprace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hyperlink" Target="http://www.prace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portal.mpsv.cz/upcr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Práce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21_IKT_08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Práce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portálem práce a pojmem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práce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stránkách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25. 3.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výdělečná činnost vykonávaná v rámci pracovněprávního vztahu</a:t>
            </a:r>
          </a:p>
          <a:p>
            <a:pPr algn="just"/>
            <a:r>
              <a:rPr lang="cs-CZ" dirty="0" smtClean="0"/>
              <a:t>práce (ekonomie) - cílevědomá činnost člověka, která vytváří nové hodnoty (statky a služby</a:t>
            </a:r>
            <a:endParaRPr lang="cs-CZ" dirty="0"/>
          </a:p>
        </p:txBody>
      </p:sp>
      <p:pic>
        <p:nvPicPr>
          <p:cNvPr id="1026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221088"/>
            <a:ext cx="1795882" cy="18333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Sprace.cz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sprace.cz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2051" name="Picture 3" descr="C:\Users\PC\AppData\Local\Microsoft\Windows\Temporary Internet Files\Content.IE5\0UNN39TC\MC9002330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484784"/>
            <a:ext cx="2418784" cy="2461034"/>
          </a:xfrm>
          <a:prstGeom prst="rect">
            <a:avLst/>
          </a:prstGeom>
          <a:noFill/>
        </p:spPr>
      </p:pic>
      <p:pic>
        <p:nvPicPr>
          <p:cNvPr id="2052" name="Picture 4" descr="C:\Users\PC\AppData\Local\Microsoft\Windows\Temporary Internet Files\Content.IE5\D4TS7BJE\MC9004134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636912"/>
            <a:ext cx="3932222" cy="34418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Prace.cz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prace.cz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AJQGH0SD\MC9003550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556792"/>
            <a:ext cx="1868119" cy="1564538"/>
          </a:xfrm>
          <a:prstGeom prst="rect">
            <a:avLst/>
          </a:prstGeom>
          <a:noFill/>
        </p:spPr>
      </p:pic>
      <p:pic>
        <p:nvPicPr>
          <p:cNvPr id="3075" name="Picture 3" descr="C:\Users\PC\AppData\Local\Microsoft\Windows\Temporary Internet Files\Content.IE5\0UNN39TC\MC9002501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356992"/>
            <a:ext cx="2282982" cy="2456507"/>
          </a:xfrm>
          <a:prstGeom prst="rect">
            <a:avLst/>
          </a:prstGeom>
          <a:noFill/>
        </p:spPr>
      </p:pic>
      <p:pic>
        <p:nvPicPr>
          <p:cNvPr id="3077" name="Picture 5" descr="C:\Users\PC\AppData\Local\Microsoft\Windows\Temporary Internet Files\Content.IE5\AJQGH0SD\MC9000978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005064"/>
            <a:ext cx="1783994" cy="16888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Úřad práce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portal.mpsv.cz/upcr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0UNN39TC\MC9000978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988840"/>
            <a:ext cx="1795882" cy="1774850"/>
          </a:xfrm>
          <a:prstGeom prst="rect">
            <a:avLst/>
          </a:prstGeom>
          <a:noFill/>
        </p:spPr>
      </p:pic>
      <p:pic>
        <p:nvPicPr>
          <p:cNvPr id="4099" name="Picture 3" descr="C:\Users\PC\AppData\Local\Microsoft\Windows\Temporary Internet Files\Content.IE5\D4TS7BJE\MC9002120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924944"/>
            <a:ext cx="1404518" cy="1819656"/>
          </a:xfrm>
          <a:prstGeom prst="rect">
            <a:avLst/>
          </a:prstGeom>
          <a:noFill/>
        </p:spPr>
      </p:pic>
      <p:pic>
        <p:nvPicPr>
          <p:cNvPr id="4100" name="Picture 4" descr="C:\Users\PC\AppData\Local\Microsoft\Windows\Temporary Internet Files\Content.IE5\AJQGH0SD\MC9002120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4005064"/>
            <a:ext cx="1447495" cy="18242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Na webu </a:t>
            </a:r>
            <a:r>
              <a:rPr lang="cs-CZ" dirty="0" err="1" smtClean="0"/>
              <a:t>sprace</a:t>
            </a:r>
            <a:r>
              <a:rPr lang="cs-CZ" dirty="0" smtClean="0"/>
              <a:t> najdi volná pracovní místa v Ústeckém kraji</a:t>
            </a:r>
          </a:p>
          <a:p>
            <a:pPr algn="just"/>
            <a:r>
              <a:rPr lang="cs-CZ" dirty="0" smtClean="0"/>
              <a:t>Na webu prace.cz najdi brigádu nebo možnost přivýdělku</a:t>
            </a:r>
          </a:p>
          <a:p>
            <a:pPr algn="just"/>
            <a:r>
              <a:rPr lang="cs-CZ" dirty="0" smtClean="0"/>
              <a:t>Na webu ÚP najdi místo, kde se budeš hlásit, když nebudeš </a:t>
            </a:r>
            <a:r>
              <a:rPr lang="cs-CZ" smtClean="0"/>
              <a:t>mít práci</a:t>
            </a:r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62873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109</TotalTime>
  <Words>299</Words>
  <Application>Microsoft Office PowerPoint</Application>
  <PresentationFormat>Předvádění na obrazovce (4:3)</PresentationFormat>
  <Paragraphs>56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IKT  Práce </vt:lpstr>
      <vt:lpstr>Prezentace aplikace PowerPoint</vt:lpstr>
      <vt:lpstr>Práce</vt:lpstr>
      <vt:lpstr>Sprace.cz </vt:lpstr>
      <vt:lpstr>Prace.cz</vt:lpstr>
      <vt:lpstr>Úřad práce ČR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Práce</dc:title>
  <dc:creator>PC</dc:creator>
  <cp:lastModifiedBy>franzova</cp:lastModifiedBy>
  <cp:revision>12</cp:revision>
  <dcterms:created xsi:type="dcterms:W3CDTF">2013-03-20T20:29:41Z</dcterms:created>
  <dcterms:modified xsi:type="dcterms:W3CDTF">2013-09-17T10:14:59Z</dcterms:modified>
</cp:coreProperties>
</file>