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1" r:id="rId4"/>
    <p:sldId id="260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04C99D-06AE-4902-85C1-92B3C9C6CE2A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6FDC0-FEDC-4CFF-9E75-525D5183A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534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E3D279A-8133-464E-8E33-AEC2627F67CE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D87E785-17A0-4CC4-8A25-E853305AC9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pripravy.estranky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pripravy.estranky.cz/clanky/matematika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pripravy.estranky.cz/clanky/jazyk-cesk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hyperlink" Target="http://www.pripravy.estranky.cz/clanky/anglictina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Přípravy e stránky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Přípravy e stránky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portálem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pripravy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 e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stranky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25. 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Internetová školička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pro všechny děti, které si chtějí hravou formou zopakovat učivo prvního stupně ZŠ</a:t>
            </a:r>
          </a:p>
          <a:p>
            <a:pPr algn="just"/>
            <a:r>
              <a:rPr lang="cs-CZ" dirty="0" smtClean="0"/>
              <a:t>Možnost využití některých příspěvků na interaktivní tabuli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AJQGH0SD\MC9001980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933056"/>
            <a:ext cx="2052119" cy="1929897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D4TS7BJE\MC9000888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365104"/>
            <a:ext cx="1792224" cy="13002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Přípravy e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pripravy.estranky.cz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AJQGH0SD\MC9004323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573016"/>
            <a:ext cx="1819275" cy="1828800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T0PNMYOO\MC9000889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573016"/>
            <a:ext cx="1797710" cy="16943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pripravy.estranky.cz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/matematika/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0UNN39TC\MC900197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692696"/>
            <a:ext cx="2106129" cy="1440160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D4TS7BJE\MC900233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437112"/>
            <a:ext cx="2296562" cy="1831818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AJQGH0SD\MC9003491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221088"/>
            <a:ext cx="1880006" cy="1539850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pripravy.estranky.cz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/jazyk-</a:t>
            </a:r>
            <a:r>
              <a:rPr lang="cs-CZ" dirty="0" err="1" smtClean="0">
                <a:hlinkClick r:id="rId2"/>
              </a:rPr>
              <a:t>cesky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4100" name="Picture 4" descr="C:\Users\PC\AppData\Local\Microsoft\Windows\Temporary Internet Files\Content.IE5\AJQGH0SD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212976"/>
            <a:ext cx="2743200" cy="2743200"/>
          </a:xfrm>
          <a:prstGeom prst="rect">
            <a:avLst/>
          </a:prstGeom>
          <a:noFill/>
        </p:spPr>
      </p:pic>
      <p:pic>
        <p:nvPicPr>
          <p:cNvPr id="4101" name="Picture 5" descr="C:\Users\PC\AppData\Local\Microsoft\Windows\Temporary Internet Files\Content.IE5\T0PNMYOO\MC900345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284984"/>
            <a:ext cx="1424635" cy="17812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Anglický 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pripravy.estranky.cz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anglictina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D4TS7BJE\MC9004296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221088"/>
            <a:ext cx="1828800" cy="1250950"/>
          </a:xfrm>
          <a:prstGeom prst="rect">
            <a:avLst/>
          </a:prstGeom>
          <a:noFill/>
        </p:spPr>
      </p:pic>
      <p:pic>
        <p:nvPicPr>
          <p:cNvPr id="5124" name="Picture 4" descr="C:\Users\PC\AppData\Local\Microsoft\Windows\Temporary Internet Files\Content.IE5\AJQGH0SD\MC9004349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645024"/>
            <a:ext cx="1838325" cy="1241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najdeš na stránkách </a:t>
            </a:r>
            <a:r>
              <a:rPr lang="cs-CZ" dirty="0" err="1" smtClean="0"/>
              <a:t>estranky</a:t>
            </a:r>
            <a:r>
              <a:rPr lang="cs-CZ" dirty="0" smtClean="0"/>
              <a:t>?</a:t>
            </a:r>
          </a:p>
          <a:p>
            <a:pPr algn="just"/>
            <a:r>
              <a:rPr lang="cs-CZ" dirty="0" smtClean="0"/>
              <a:t>Najdi si procvičování násobilky a zkus si udělat test</a:t>
            </a:r>
          </a:p>
          <a:p>
            <a:pPr algn="just"/>
            <a:r>
              <a:rPr lang="cs-CZ" dirty="0" smtClean="0"/>
              <a:t>Procvič si vyjmenovaná slova</a:t>
            </a:r>
          </a:p>
          <a:p>
            <a:pPr algn="just"/>
            <a:r>
              <a:rPr lang="cs-CZ" dirty="0" smtClean="0"/>
              <a:t>Procvič si anglickou </a:t>
            </a:r>
            <a:r>
              <a:rPr lang="cs-CZ" smtClean="0"/>
              <a:t>slovní zásobu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8550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58</TotalTime>
  <Words>298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IKT  Přípravy e stránky</vt:lpstr>
      <vt:lpstr>Prezentace aplikace PowerPoint</vt:lpstr>
      <vt:lpstr>Internetová školička</vt:lpstr>
      <vt:lpstr>Přípravy e stránky</vt:lpstr>
      <vt:lpstr>Matematika</vt:lpstr>
      <vt:lpstr>Český jazyk</vt:lpstr>
      <vt:lpstr>Anglický jazyk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Přípravy e stránky</dc:title>
  <dc:creator>PC</dc:creator>
  <cp:lastModifiedBy>franzova</cp:lastModifiedBy>
  <cp:revision>4</cp:revision>
  <dcterms:created xsi:type="dcterms:W3CDTF">2013-03-25T16:07:37Z</dcterms:created>
  <dcterms:modified xsi:type="dcterms:W3CDTF">2013-09-17T10:15:16Z</dcterms:modified>
</cp:coreProperties>
</file>