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1FEFD4-D979-401E-8D9F-A6C321FE0A9C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865D2A-2C48-4452-8E64-4DB11742E6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440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9B248E2B-0620-489E-AEFB-84CB6BDAB091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A65B57-8199-4B69-A917-D91FBD4567B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48E2B-0620-489E-AEFB-84CB6BDAB091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BA65B57-8199-4B69-A917-D91FBD4567B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48E2B-0620-489E-AEFB-84CB6BDAB091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4BA65B57-8199-4B69-A917-D91FBD4567B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B248E2B-0620-489E-AEFB-84CB6BDAB091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4BA65B57-8199-4B69-A917-D91FBD4567B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B248E2B-0620-489E-AEFB-84CB6BDAB091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4BA65B57-8199-4B69-A917-D91FBD4567B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48E2B-0620-489E-AEFB-84CB6BDAB091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BA65B57-8199-4B69-A917-D91FBD4567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48E2B-0620-489E-AEFB-84CB6BDAB091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A65B57-8199-4B69-A917-D91FBD4567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48E2B-0620-489E-AEFB-84CB6BDAB091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BA65B57-8199-4B69-A917-D91FBD4567B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9B248E2B-0620-489E-AEFB-84CB6BDAB091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4BA65B57-8199-4B69-A917-D91FBD4567B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48E2B-0620-489E-AEFB-84CB6BDAB091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65B57-8199-4B69-A917-D91FBD4567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9B248E2B-0620-489E-AEFB-84CB6BDAB091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4BA65B57-8199-4B69-A917-D91FBD4567B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B248E2B-0620-489E-AEFB-84CB6BDAB091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BA65B57-8199-4B69-A917-D91FBD4567B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www.i-creative.cz/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hyperlink" Target="http://www.i-creative.cz/category/sablony-a-omalovanky/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hyperlink" Target="http://www.i-creative.cz/category/papir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hyperlink" Target="http://www.i-creative.cz/category/recyklovane-tvoreni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/>
            <a:r>
              <a:rPr lang="cs-CZ" sz="2800" b="1" dirty="0" smtClean="0"/>
              <a:t>IKT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I-</a:t>
            </a:r>
            <a:r>
              <a:rPr lang="cs-CZ" sz="31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creative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08912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9768643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21_IKT_09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IKT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Přípravy e stránky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portálem i-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creative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stránkách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25. 3.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I-</a:t>
            </a:r>
            <a:r>
              <a:rPr lang="cs-CZ" dirty="0" err="1" smtClean="0"/>
              <a:t>crative.cz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cs-CZ" sz="4600" dirty="0" smtClean="0"/>
              <a:t>Naleznete zde omalovánky k vytištění, inspiraci pro kreativní tvorbu, seznámíte se s nejrůznějšími moderními i tradičními technikami</a:t>
            </a:r>
          </a:p>
          <a:p>
            <a:r>
              <a:rPr lang="cs-CZ" sz="4600" dirty="0"/>
              <a:t>Objevíte mnoho námětů zaměřených nejen na </a:t>
            </a:r>
            <a:r>
              <a:rPr lang="cs-CZ" sz="4600" dirty="0" smtClean="0"/>
              <a:t>roční období</a:t>
            </a:r>
          </a:p>
          <a:p>
            <a:r>
              <a:rPr lang="cs-CZ" sz="4600" dirty="0"/>
              <a:t>Jednotlivé výrobky jsou doplněny o seznam materiálu a pomůcek, u většiny milých drobností naleznete postup při </a:t>
            </a:r>
            <a:r>
              <a:rPr lang="cs-CZ" sz="4600" dirty="0" smtClean="0"/>
              <a:t>výrobě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C:\Users\PC\AppData\Local\Microsoft\Windows\Temporary Internet Files\Content.IE5\D4TS7BJE\MC9002321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365104"/>
            <a:ext cx="2117002" cy="22648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r>
              <a:rPr lang="cs-CZ" dirty="0">
                <a:hlinkClick r:id="rId2"/>
              </a:rPr>
              <a:t>http://www.i-</a:t>
            </a:r>
            <a:r>
              <a:rPr lang="cs-CZ" dirty="0" err="1">
                <a:hlinkClick r:id="rId2"/>
              </a:rPr>
              <a:t>creative.cz</a:t>
            </a:r>
            <a:r>
              <a:rPr lang="cs-CZ" dirty="0">
                <a:hlinkClick r:id="rId2"/>
              </a:rPr>
              <a:t>/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AJQGH0SD\MC9002167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789040"/>
            <a:ext cx="1786738" cy="1667866"/>
          </a:xfrm>
          <a:prstGeom prst="rect">
            <a:avLst/>
          </a:prstGeom>
          <a:noFill/>
        </p:spPr>
      </p:pic>
      <p:pic>
        <p:nvPicPr>
          <p:cNvPr id="2051" name="Picture 3" descr="C:\Users\PC\AppData\Local\Microsoft\Windows\Temporary Internet Files\Content.IE5\T0PNMYOO\MC90029862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692696"/>
            <a:ext cx="1518818" cy="1741932"/>
          </a:xfrm>
          <a:prstGeom prst="rect">
            <a:avLst/>
          </a:prstGeom>
          <a:noFill/>
        </p:spPr>
      </p:pic>
      <p:pic>
        <p:nvPicPr>
          <p:cNvPr id="2052" name="Picture 4" descr="C:\Users\PC\AppData\Local\Microsoft\Windows\Temporary Internet Files\Content.IE5\AJQGH0SD\MC90035369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3501008"/>
            <a:ext cx="2394642" cy="25711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http://</a:t>
            </a:r>
            <a:r>
              <a:rPr lang="cs-CZ" dirty="0" smtClean="0">
                <a:hlinkClick r:id="rId2"/>
              </a:rPr>
              <a:t>www.i-</a:t>
            </a:r>
            <a:r>
              <a:rPr lang="cs-CZ" dirty="0" err="1" smtClean="0">
                <a:hlinkClick r:id="rId2"/>
              </a:rPr>
              <a:t>creative.cz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category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sablony</a:t>
            </a:r>
            <a:r>
              <a:rPr lang="cs-CZ" dirty="0" smtClean="0">
                <a:hlinkClick r:id="rId2"/>
              </a:rPr>
              <a:t>-a-</a:t>
            </a:r>
            <a:r>
              <a:rPr lang="cs-CZ" dirty="0" err="1" smtClean="0">
                <a:hlinkClick r:id="rId2"/>
              </a:rPr>
              <a:t>omalovanky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AJQGH0SD\MC9003710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3717032"/>
            <a:ext cx="1914754" cy="1264615"/>
          </a:xfrm>
          <a:prstGeom prst="rect">
            <a:avLst/>
          </a:prstGeom>
          <a:noFill/>
        </p:spPr>
      </p:pic>
      <p:pic>
        <p:nvPicPr>
          <p:cNvPr id="3075" name="Picture 3" descr="C:\Users\PC\AppData\Local\Microsoft\Windows\Temporary Internet Files\Content.IE5\T0PNMYOO\MC90038259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708920"/>
            <a:ext cx="3272477" cy="3269360"/>
          </a:xfrm>
          <a:prstGeom prst="rect">
            <a:avLst/>
          </a:prstGeom>
          <a:noFill/>
        </p:spPr>
      </p:pic>
      <p:pic>
        <p:nvPicPr>
          <p:cNvPr id="3076" name="Picture 4" descr="C:\Users\PC\AppData\Local\Microsoft\Windows\Temporary Internet Files\Content.IE5\T0PNMYOO\MC9003788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332656"/>
            <a:ext cx="1264615" cy="18242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3244334"/>
            <a:ext cx="69847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http://</a:t>
            </a:r>
            <a:r>
              <a:rPr lang="cs-CZ" sz="2400" dirty="0" smtClean="0">
                <a:hlinkClick r:id="rId2"/>
              </a:rPr>
              <a:t>www.i-</a:t>
            </a:r>
            <a:r>
              <a:rPr lang="cs-CZ" sz="2400" dirty="0" err="1" smtClean="0">
                <a:hlinkClick r:id="rId2"/>
              </a:rPr>
              <a:t>creative.cz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category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papir</a:t>
            </a:r>
            <a:r>
              <a:rPr lang="cs-CZ" sz="2400" dirty="0" smtClean="0"/>
              <a:t>/</a:t>
            </a:r>
            <a:endParaRPr lang="cs-CZ" sz="2400" dirty="0"/>
          </a:p>
        </p:txBody>
      </p:sp>
      <p:pic>
        <p:nvPicPr>
          <p:cNvPr id="4098" name="Picture 2" descr="C:\Users\PC\AppData\Local\Microsoft\Windows\Temporary Internet Files\Content.IE5\0UNN39TC\MC9002870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60648"/>
            <a:ext cx="2634558" cy="2919743"/>
          </a:xfrm>
          <a:prstGeom prst="rect">
            <a:avLst/>
          </a:prstGeom>
          <a:noFill/>
        </p:spPr>
      </p:pic>
      <p:pic>
        <p:nvPicPr>
          <p:cNvPr id="4099" name="Picture 3" descr="C:\Users\PC\AppData\Local\Microsoft\Windows\Temporary Internet Files\Content.IE5\D4TS7BJE\MC9004404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4509120"/>
            <a:ext cx="1736725" cy="1828800"/>
          </a:xfrm>
          <a:prstGeom prst="rect">
            <a:avLst/>
          </a:prstGeom>
          <a:noFill/>
        </p:spPr>
      </p:pic>
      <p:pic>
        <p:nvPicPr>
          <p:cNvPr id="4100" name="Picture 4" descr="C:\Users\PC\AppData\Local\Microsoft\Windows\Temporary Internet Files\Content.IE5\AJQGH0SD\MC90035734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692696"/>
            <a:ext cx="1548994" cy="18159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348881"/>
            <a:ext cx="76328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http://</a:t>
            </a:r>
            <a:r>
              <a:rPr lang="cs-CZ" sz="2400" dirty="0" smtClean="0">
                <a:hlinkClick r:id="rId2"/>
              </a:rPr>
              <a:t>www.i-</a:t>
            </a:r>
            <a:r>
              <a:rPr lang="cs-CZ" sz="2400" dirty="0" err="1" smtClean="0">
                <a:hlinkClick r:id="rId2"/>
              </a:rPr>
              <a:t>creative.cz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category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recyklovane</a:t>
            </a:r>
            <a:r>
              <a:rPr lang="cs-CZ" sz="2400" dirty="0" smtClean="0">
                <a:hlinkClick r:id="rId2"/>
              </a:rPr>
              <a:t>-</a:t>
            </a:r>
            <a:r>
              <a:rPr lang="cs-CZ" sz="2400" dirty="0" err="1" smtClean="0">
                <a:hlinkClick r:id="rId2"/>
              </a:rPr>
              <a:t>tvoreni</a:t>
            </a:r>
            <a:r>
              <a:rPr lang="cs-CZ" sz="2400" dirty="0" smtClean="0"/>
              <a:t>/</a:t>
            </a:r>
            <a:endParaRPr lang="cs-CZ" sz="2400" dirty="0"/>
          </a:p>
        </p:txBody>
      </p:sp>
      <p:pic>
        <p:nvPicPr>
          <p:cNvPr id="5122" name="Picture 2" descr="C:\Users\PC\AppData\Local\Microsoft\Windows\Temporary Internet Files\Content.IE5\T0PNMYOO\MC9004375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404664"/>
            <a:ext cx="1892300" cy="1695450"/>
          </a:xfrm>
          <a:prstGeom prst="rect">
            <a:avLst/>
          </a:prstGeom>
          <a:noFill/>
        </p:spPr>
      </p:pic>
      <p:pic>
        <p:nvPicPr>
          <p:cNvPr id="5123" name="Picture 3" descr="C:\Users\PC\AppData\Local\Microsoft\Windows\Temporary Internet Files\Content.IE5\0UNN39TC\MC90043751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3356992"/>
            <a:ext cx="1822450" cy="1841500"/>
          </a:xfrm>
          <a:prstGeom prst="rect">
            <a:avLst/>
          </a:prstGeom>
          <a:noFill/>
        </p:spPr>
      </p:pic>
      <p:pic>
        <p:nvPicPr>
          <p:cNvPr id="5124" name="Picture 4" descr="C:\Users\PC\AppData\Local\Microsoft\Windows\Temporary Internet Files\Content.IE5\T0PNMYOO\MC90034333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4509120"/>
            <a:ext cx="1591970" cy="1858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Co najdu na webu i-</a:t>
            </a:r>
            <a:r>
              <a:rPr lang="cs-CZ" dirty="0" err="1" smtClean="0"/>
              <a:t>creative</a:t>
            </a:r>
            <a:r>
              <a:rPr lang="cs-CZ" dirty="0" smtClean="0"/>
              <a:t>?</a:t>
            </a:r>
          </a:p>
          <a:p>
            <a:pPr algn="just"/>
            <a:r>
              <a:rPr lang="cs-CZ" dirty="0" smtClean="0"/>
              <a:t>Najdi si omalovánku kolotoče</a:t>
            </a:r>
          </a:p>
          <a:p>
            <a:pPr algn="just"/>
            <a:r>
              <a:rPr lang="cs-CZ" dirty="0" smtClean="0"/>
              <a:t>Najdi jak se dají vyrábět zvířátka z papíru</a:t>
            </a:r>
          </a:p>
          <a:p>
            <a:pPr algn="just"/>
            <a:r>
              <a:rPr lang="cs-CZ" dirty="0" smtClean="0"/>
              <a:t>Najdi jak se dají využít víčka z </a:t>
            </a:r>
            <a:r>
              <a:rPr lang="cs-CZ" smtClean="0"/>
              <a:t>PET lahví</a:t>
            </a:r>
            <a:endParaRPr lang="cs-CZ" dirty="0" smtClean="0"/>
          </a:p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00398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24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endParaRPr lang="cs-CZ" sz="2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81328"/>
            <a:ext cx="871296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31</TotalTime>
  <Words>315</Words>
  <Application>Microsoft Office PowerPoint</Application>
  <PresentationFormat>Předvádění na obrazovce (4:3)</PresentationFormat>
  <Paragraphs>56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IKT  I-creative</vt:lpstr>
      <vt:lpstr>Prezentace aplikace PowerPoint</vt:lpstr>
      <vt:lpstr>I-crative.cz</vt:lpstr>
      <vt:lpstr>Prezentace aplikace PowerPoint</vt:lpstr>
      <vt:lpstr>Prezentace aplikace PowerPoint</vt:lpstr>
      <vt:lpstr>Prezentace aplikace PowerPoint</vt:lpstr>
      <vt:lpstr>Prezentace aplikace PowerPoint</vt:lpstr>
      <vt:lpstr>Otázky a úkoly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IKT  I-creative</dc:title>
  <dc:creator>PC</dc:creator>
  <cp:lastModifiedBy>franzova</cp:lastModifiedBy>
  <cp:revision>5</cp:revision>
  <dcterms:created xsi:type="dcterms:W3CDTF">2013-03-25T16:25:28Z</dcterms:created>
  <dcterms:modified xsi:type="dcterms:W3CDTF">2013-09-17T10:16:03Z</dcterms:modified>
</cp:coreProperties>
</file>