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85" r:id="rId2"/>
    <p:sldId id="28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5" r:id="rId20"/>
    <p:sldId id="276" r:id="rId21"/>
    <p:sldId id="277" r:id="rId22"/>
    <p:sldId id="278" r:id="rId23"/>
    <p:sldId id="279" r:id="rId24"/>
    <p:sldId id="280" r:id="rId25"/>
    <p:sldId id="281" r:id="rId26"/>
    <p:sldId id="283" r:id="rId27"/>
    <p:sldId id="284" r:id="rId28"/>
    <p:sldId id="273" r:id="rId29"/>
    <p:sldId id="287" r:id="rId30"/>
  </p:sldIdLst>
  <p:sldSz cx="9144000" cy="6858000" type="screen4x3"/>
  <p:notesSz cx="7104063" cy="102346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C907"/>
    <a:srgbClr val="99FF33"/>
    <a:srgbClr val="43E218"/>
    <a:srgbClr val="48E71D"/>
    <a:srgbClr val="E99909"/>
    <a:srgbClr val="FF6600"/>
    <a:srgbClr val="E06906"/>
    <a:srgbClr val="F5800B"/>
    <a:srgbClr val="FF9900"/>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68" autoAdjust="0"/>
    <p:restoredTop sz="92832" autoAdjust="0"/>
  </p:normalViewPr>
  <p:slideViewPr>
    <p:cSldViewPr>
      <p:cViewPr>
        <p:scale>
          <a:sx n="75" d="100"/>
          <a:sy n="75" d="100"/>
        </p:scale>
        <p:origin x="-138" y="1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0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3078427" cy="511731"/>
          </a:xfrm>
          <a:prstGeom prst="rect">
            <a:avLst/>
          </a:prstGeom>
        </p:spPr>
        <p:txBody>
          <a:bodyPr vert="horz" lIns="99075" tIns="49538" rIns="99075" bIns="49538" rtlCol="0"/>
          <a:lstStyle>
            <a:lvl1pPr algn="l">
              <a:defRPr sz="1300"/>
            </a:lvl1pPr>
          </a:lstStyle>
          <a:p>
            <a:endParaRPr lang="cs-CZ"/>
          </a:p>
        </p:txBody>
      </p:sp>
      <p:sp>
        <p:nvSpPr>
          <p:cNvPr id="3" name="Zástupný symbol pro datum 2"/>
          <p:cNvSpPr>
            <a:spLocks noGrp="1"/>
          </p:cNvSpPr>
          <p:nvPr>
            <p:ph type="dt" idx="1"/>
          </p:nvPr>
        </p:nvSpPr>
        <p:spPr>
          <a:xfrm>
            <a:off x="4023992" y="0"/>
            <a:ext cx="3078427" cy="511731"/>
          </a:xfrm>
          <a:prstGeom prst="rect">
            <a:avLst/>
          </a:prstGeom>
        </p:spPr>
        <p:txBody>
          <a:bodyPr vert="horz" lIns="99075" tIns="49538" rIns="99075" bIns="49538" rtlCol="0"/>
          <a:lstStyle>
            <a:lvl1pPr algn="r">
              <a:defRPr sz="1300"/>
            </a:lvl1pPr>
          </a:lstStyle>
          <a:p>
            <a:fld id="{CEC751F9-5E58-4042-9861-70C52AD0A6A9}" type="datetimeFigureOut">
              <a:rPr lang="cs-CZ" smtClean="0"/>
              <a:pPr/>
              <a:t>27.6.2013</a:t>
            </a:fld>
            <a:endParaRPr lang="cs-CZ"/>
          </a:p>
        </p:txBody>
      </p:sp>
      <p:sp>
        <p:nvSpPr>
          <p:cNvPr id="4" name="Zástupný symbol pro obrázek snímku 3"/>
          <p:cNvSpPr>
            <a:spLocks noGrp="1" noRot="1" noChangeAspect="1"/>
          </p:cNvSpPr>
          <p:nvPr>
            <p:ph type="sldImg" idx="2"/>
          </p:nvPr>
        </p:nvSpPr>
        <p:spPr>
          <a:xfrm>
            <a:off x="995363" y="768350"/>
            <a:ext cx="5113337" cy="3836988"/>
          </a:xfrm>
          <a:prstGeom prst="rect">
            <a:avLst/>
          </a:prstGeom>
          <a:noFill/>
          <a:ln w="12700">
            <a:solidFill>
              <a:prstClr val="black"/>
            </a:solidFill>
          </a:ln>
        </p:spPr>
        <p:txBody>
          <a:bodyPr vert="horz" lIns="99075" tIns="49538" rIns="99075" bIns="49538" rtlCol="0" anchor="ctr"/>
          <a:lstStyle/>
          <a:p>
            <a:endParaRPr lang="cs-CZ"/>
          </a:p>
        </p:txBody>
      </p:sp>
      <p:sp>
        <p:nvSpPr>
          <p:cNvPr id="5" name="Zástupný symbol pro poznámky 4"/>
          <p:cNvSpPr>
            <a:spLocks noGrp="1"/>
          </p:cNvSpPr>
          <p:nvPr>
            <p:ph type="body" sz="quarter" idx="3"/>
          </p:nvPr>
        </p:nvSpPr>
        <p:spPr>
          <a:xfrm>
            <a:off x="710407" y="4861441"/>
            <a:ext cx="5683250" cy="4605576"/>
          </a:xfrm>
          <a:prstGeom prst="rect">
            <a:avLst/>
          </a:prstGeom>
        </p:spPr>
        <p:txBody>
          <a:bodyPr vert="horz" lIns="99075" tIns="49538" rIns="99075" bIns="49538"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721106"/>
            <a:ext cx="3078427" cy="511731"/>
          </a:xfrm>
          <a:prstGeom prst="rect">
            <a:avLst/>
          </a:prstGeom>
        </p:spPr>
        <p:txBody>
          <a:bodyPr vert="horz" lIns="99075" tIns="49538" rIns="99075" bIns="49538" rtlCol="0" anchor="b"/>
          <a:lstStyle>
            <a:lvl1pPr algn="l">
              <a:defRPr sz="1300"/>
            </a:lvl1pPr>
          </a:lstStyle>
          <a:p>
            <a:endParaRPr lang="cs-CZ"/>
          </a:p>
        </p:txBody>
      </p:sp>
      <p:sp>
        <p:nvSpPr>
          <p:cNvPr id="7" name="Zástupný symbol pro číslo snímku 6"/>
          <p:cNvSpPr>
            <a:spLocks noGrp="1"/>
          </p:cNvSpPr>
          <p:nvPr>
            <p:ph type="sldNum" sz="quarter" idx="5"/>
          </p:nvPr>
        </p:nvSpPr>
        <p:spPr>
          <a:xfrm>
            <a:off x="4023992" y="9721106"/>
            <a:ext cx="3078427" cy="511731"/>
          </a:xfrm>
          <a:prstGeom prst="rect">
            <a:avLst/>
          </a:prstGeom>
        </p:spPr>
        <p:txBody>
          <a:bodyPr vert="horz" lIns="99075" tIns="49538" rIns="99075" bIns="49538" rtlCol="0" anchor="b"/>
          <a:lstStyle>
            <a:lvl1pPr algn="r">
              <a:defRPr sz="1300"/>
            </a:lvl1pPr>
          </a:lstStyle>
          <a:p>
            <a:fld id="{1432AD8C-CD65-458F-B299-345229D72618}"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F84E8215-DE7A-4E59-A974-38D4D47A002B}" type="slidenum">
              <a:rPr lang="cs-CZ" smtClean="0"/>
              <a:pPr/>
              <a:t>2</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3E37AB6-C69A-4879-BE4C-FFEFEFC8376A}" type="datetimeFigureOut">
              <a:rPr lang="cs-CZ" smtClean="0"/>
              <a:pPr/>
              <a:t>27.6.2013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3E37AB6-C69A-4879-BE4C-FFEFEFC8376A}" type="datetimeFigureOut">
              <a:rPr lang="cs-CZ" smtClean="0"/>
              <a:pPr/>
              <a:t>27.6.2013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C3E37AB6-C69A-4879-BE4C-FFEFEFC8376A}" type="datetimeFigureOut">
              <a:rPr lang="cs-CZ" smtClean="0"/>
              <a:pPr/>
              <a:t>27.6.2013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3E37AB6-C69A-4879-BE4C-FFEFEFC8376A}" type="datetimeFigureOut">
              <a:rPr lang="cs-CZ" smtClean="0"/>
              <a:pPr/>
              <a:t>27.6.2013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3E37AB6-C69A-4879-BE4C-FFEFEFC8376A}" type="datetimeFigureOut">
              <a:rPr lang="cs-CZ" smtClean="0"/>
              <a:pPr/>
              <a:t>27.6.2013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C3E37AB6-C69A-4879-BE4C-FFEFEFC8376A}" type="datetimeFigureOut">
              <a:rPr lang="cs-CZ" smtClean="0"/>
              <a:pPr/>
              <a:t>27.6.2013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F2122AE-64BB-4956-A81D-11F00C30FD9C}"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E37AB6-C69A-4879-BE4C-FFEFEFC8376A}" type="datetimeFigureOut">
              <a:rPr lang="cs-CZ" smtClean="0"/>
              <a:pPr/>
              <a:t>27.6.2013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2122AE-64BB-4956-A81D-11F00C30FD9C}"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8.xml"/><Relationship Id="rId18" Type="http://schemas.openxmlformats.org/officeDocument/2006/relationships/slide" Target="slide18.xml"/><Relationship Id="rId3" Type="http://schemas.openxmlformats.org/officeDocument/2006/relationships/slide" Target="slide9.xml"/><Relationship Id="rId21" Type="http://schemas.openxmlformats.org/officeDocument/2006/relationships/slide" Target="slide21.xml"/><Relationship Id="rId7" Type="http://schemas.openxmlformats.org/officeDocument/2006/relationships/slide" Target="slide12.xml"/><Relationship Id="rId12" Type="http://schemas.openxmlformats.org/officeDocument/2006/relationships/slide" Target="slide7.xml"/><Relationship Id="rId17" Type="http://schemas.openxmlformats.org/officeDocument/2006/relationships/slide" Target="slide17.xml"/><Relationship Id="rId2" Type="http://schemas.openxmlformats.org/officeDocument/2006/relationships/audio" Target="../media/audio1.wav"/><Relationship Id="rId16" Type="http://schemas.openxmlformats.org/officeDocument/2006/relationships/slide" Target="slide16.xml"/><Relationship Id="rId20" Type="http://schemas.openxmlformats.org/officeDocument/2006/relationships/slide" Target="slide20.xml"/><Relationship Id="rId1" Type="http://schemas.openxmlformats.org/officeDocument/2006/relationships/slideLayout" Target="../slideLayouts/slideLayout2.xml"/><Relationship Id="rId6" Type="http://schemas.openxmlformats.org/officeDocument/2006/relationships/slide" Target="slide11.xml"/><Relationship Id="rId11" Type="http://schemas.openxmlformats.org/officeDocument/2006/relationships/slide" Target="slide6.xml"/><Relationship Id="rId5" Type="http://schemas.openxmlformats.org/officeDocument/2006/relationships/slide" Target="slide10.xml"/><Relationship Id="rId15" Type="http://schemas.openxmlformats.org/officeDocument/2006/relationships/slide" Target="slide15.xml"/><Relationship Id="rId23" Type="http://schemas.openxmlformats.org/officeDocument/2006/relationships/slide" Target="slide23.xml"/><Relationship Id="rId10" Type="http://schemas.openxmlformats.org/officeDocument/2006/relationships/slide" Target="slide5.xml"/><Relationship Id="rId19" Type="http://schemas.openxmlformats.org/officeDocument/2006/relationships/slide" Target="slide19.xml"/><Relationship Id="rId4" Type="http://schemas.openxmlformats.org/officeDocument/2006/relationships/audio" Target="../media/audio2.wav"/><Relationship Id="rId9" Type="http://schemas.openxmlformats.org/officeDocument/2006/relationships/slide" Target="slide4.xml"/><Relationship Id="rId14" Type="http://schemas.openxmlformats.org/officeDocument/2006/relationships/slide" Target="slide14.xml"/><Relationship Id="rId22" Type="http://schemas.openxmlformats.org/officeDocument/2006/relationships/slide" Target="slide2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3.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http://upload.wikimedia.org/wikipedia/commons/thumb/5/5c/Koshka_mishka.jpg/800px-Koshka_mishka.jpg" TargetMode="External"/><Relationship Id="rId2" Type="http://schemas.openxmlformats.org/officeDocument/2006/relationships/hyperlink" Target="http://upload.wikimedia.org/wikipedia/commons/thumb/9/92/Cobblestones.JPG/800px-Cobblestones.JPG" TargetMode="External"/><Relationship Id="rId1" Type="http://schemas.openxmlformats.org/officeDocument/2006/relationships/slideLayout" Target="../slideLayouts/slideLayout6.xml"/><Relationship Id="rId5" Type="http://schemas.openxmlformats.org/officeDocument/2006/relationships/hyperlink" Target="http://upload.wikimedia.org/wikipedia/commons/thumb/8/85/Venus_globe.jpg/600px-Venus_globe.jpg" TargetMode="External"/><Relationship Id="rId4" Type="http://schemas.openxmlformats.org/officeDocument/2006/relationships/hyperlink" Target="http://upload.wikimedia.org/wikipedia/commons/1/1e/Mamut_lanudo.jpg"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upload.wikimedia.org/wikipedia/commons/thumb/5/53/Jordens_inre.svg/576px-Jordens_inre.svg.png" TargetMode="External"/><Relationship Id="rId2" Type="http://schemas.openxmlformats.org/officeDocument/2006/relationships/hyperlink" Target="http://upload.wikimedia.org/wikipedia/commons/6/6f/Earth_Eastern_Hemisphere.jpg"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4"/>
          <p:cNvSpPr>
            <a:spLocks noChangeArrowheads="1"/>
          </p:cNvSpPr>
          <p:nvPr/>
        </p:nvSpPr>
        <p:spPr bwMode="auto">
          <a:xfrm>
            <a:off x="500034" y="2285992"/>
            <a:ext cx="8072437" cy="738664"/>
          </a:xfrm>
          <a:prstGeom prst="rect">
            <a:avLst/>
          </a:prstGeom>
          <a:noFill/>
          <a:ln w="9525">
            <a:noFill/>
            <a:miter lim="800000"/>
            <a:headEnd/>
            <a:tailEnd/>
          </a:ln>
        </p:spPr>
        <p:txBody>
          <a:bodyPr>
            <a:spAutoFit/>
          </a:bodyPr>
          <a:lstStyle/>
          <a:p>
            <a:r>
              <a:rPr lang="cs-CZ" sz="2200" b="1" dirty="0"/>
              <a:t>Název školy:  </a:t>
            </a:r>
            <a:r>
              <a:rPr lang="cs-CZ" sz="2000" dirty="0"/>
              <a:t>Speciální základní škola Louny</a:t>
            </a:r>
            <a:r>
              <a:rPr lang="cs-CZ" sz="2000" dirty="0" smtClean="0"/>
              <a:t>, </a:t>
            </a:r>
            <a:r>
              <a:rPr lang="cs-CZ" sz="2000" dirty="0" err="1" smtClean="0"/>
              <a:t>Poděbradova</a:t>
            </a:r>
            <a:r>
              <a:rPr lang="cs-CZ" sz="2000" dirty="0" smtClean="0"/>
              <a:t> 640,</a:t>
            </a:r>
            <a:endParaRPr lang="cs-CZ" sz="2000" dirty="0"/>
          </a:p>
          <a:p>
            <a:r>
              <a:rPr lang="cs-CZ" sz="2000" dirty="0"/>
              <a:t>                        </a:t>
            </a:r>
            <a:r>
              <a:rPr lang="cs-CZ" sz="2000" dirty="0" smtClean="0"/>
              <a:t>   příspěvková </a:t>
            </a:r>
            <a:r>
              <a:rPr lang="cs-CZ" sz="2000" dirty="0"/>
              <a:t>organizace</a:t>
            </a:r>
          </a:p>
        </p:txBody>
      </p:sp>
      <p:sp>
        <p:nvSpPr>
          <p:cNvPr id="3" name="Obdélník 5"/>
          <p:cNvSpPr>
            <a:spLocks noChangeArrowheads="1"/>
          </p:cNvSpPr>
          <p:nvPr/>
        </p:nvSpPr>
        <p:spPr bwMode="auto">
          <a:xfrm>
            <a:off x="428568" y="3228958"/>
            <a:ext cx="7273925" cy="430887"/>
          </a:xfrm>
          <a:prstGeom prst="rect">
            <a:avLst/>
          </a:prstGeom>
          <a:noFill/>
          <a:ln w="9525">
            <a:noFill/>
            <a:miter lim="800000"/>
            <a:headEnd/>
            <a:tailEnd/>
          </a:ln>
        </p:spPr>
        <p:txBody>
          <a:bodyPr>
            <a:spAutoFit/>
          </a:bodyPr>
          <a:lstStyle/>
          <a:p>
            <a:r>
              <a:rPr lang="cs-CZ" sz="2200" b="1" dirty="0"/>
              <a:t>Autor: </a:t>
            </a:r>
            <a:r>
              <a:rPr lang="cs-CZ" sz="2200" dirty="0"/>
              <a:t>Mgr. </a:t>
            </a:r>
            <a:r>
              <a:rPr lang="cs-CZ" sz="2200" dirty="0" smtClean="0"/>
              <a:t>Jitka </a:t>
            </a:r>
            <a:r>
              <a:rPr lang="cs-CZ" sz="2200" dirty="0"/>
              <a:t>Stehlíková</a:t>
            </a:r>
          </a:p>
        </p:txBody>
      </p:sp>
      <p:sp>
        <p:nvSpPr>
          <p:cNvPr id="4" name="Obdélník 6"/>
          <p:cNvSpPr>
            <a:spLocks noChangeArrowheads="1"/>
          </p:cNvSpPr>
          <p:nvPr/>
        </p:nvSpPr>
        <p:spPr bwMode="auto">
          <a:xfrm>
            <a:off x="428568" y="3729025"/>
            <a:ext cx="7715332" cy="2062103"/>
          </a:xfrm>
          <a:prstGeom prst="rect">
            <a:avLst/>
          </a:prstGeom>
          <a:noFill/>
          <a:ln w="9525">
            <a:noFill/>
            <a:miter lim="800000"/>
            <a:headEnd/>
            <a:tailEnd/>
          </a:ln>
        </p:spPr>
        <p:txBody>
          <a:bodyPr wrap="square">
            <a:spAutoFit/>
          </a:bodyPr>
          <a:lstStyle/>
          <a:p>
            <a:r>
              <a:rPr lang="cs-CZ" sz="2200" b="1" dirty="0"/>
              <a:t>Název: </a:t>
            </a:r>
            <a:r>
              <a:rPr lang="cs-CZ" sz="2000" dirty="0" smtClean="0"/>
              <a:t>VY_32_INOVACE_14_PRIRODOPIS_RISK_OPAKOVANI_PLANETY_ZEME_EKOSYSTEMY_SLUNECNI_SOUSTAVA</a:t>
            </a:r>
          </a:p>
          <a:p>
            <a:endParaRPr lang="cs-CZ" sz="2200" dirty="0" smtClean="0"/>
          </a:p>
          <a:p>
            <a:endParaRPr lang="cs-CZ" sz="2200" dirty="0" smtClean="0"/>
          </a:p>
          <a:p>
            <a:endParaRPr lang="cs-CZ" sz="2200" dirty="0"/>
          </a:p>
        </p:txBody>
      </p:sp>
      <p:sp>
        <p:nvSpPr>
          <p:cNvPr id="5" name="Obdélník 8"/>
          <p:cNvSpPr>
            <a:spLocks noChangeArrowheads="1"/>
          </p:cNvSpPr>
          <p:nvPr/>
        </p:nvSpPr>
        <p:spPr bwMode="auto">
          <a:xfrm>
            <a:off x="500034" y="5786454"/>
            <a:ext cx="6000792" cy="430887"/>
          </a:xfrm>
          <a:prstGeom prst="rect">
            <a:avLst/>
          </a:prstGeom>
          <a:noFill/>
          <a:ln w="9525">
            <a:noFill/>
            <a:miter lim="800000"/>
            <a:headEnd/>
            <a:tailEnd/>
          </a:ln>
        </p:spPr>
        <p:txBody>
          <a:bodyPr wrap="square">
            <a:spAutoFit/>
          </a:bodyPr>
          <a:lstStyle/>
          <a:p>
            <a:r>
              <a:rPr lang="cs-CZ" sz="2200" b="1" dirty="0"/>
              <a:t>Číslo projektu</a:t>
            </a:r>
            <a:r>
              <a:rPr lang="cs-CZ" sz="2200" b="1" dirty="0" smtClean="0"/>
              <a:t>: </a:t>
            </a:r>
            <a:r>
              <a:rPr lang="cs-CZ" sz="2200" dirty="0"/>
              <a:t>CZ.1.07/1.4.00/21.3407</a:t>
            </a:r>
          </a:p>
        </p:txBody>
      </p:sp>
      <p:sp>
        <p:nvSpPr>
          <p:cNvPr id="6" name="TextovéPole 9"/>
          <p:cNvSpPr txBox="1">
            <a:spLocks noChangeArrowheads="1"/>
          </p:cNvSpPr>
          <p:nvPr/>
        </p:nvSpPr>
        <p:spPr bwMode="auto">
          <a:xfrm>
            <a:off x="500034" y="4855501"/>
            <a:ext cx="7500990" cy="430887"/>
          </a:xfrm>
          <a:prstGeom prst="rect">
            <a:avLst/>
          </a:prstGeom>
          <a:noFill/>
          <a:ln w="9525">
            <a:noFill/>
            <a:miter lim="800000"/>
            <a:headEnd/>
            <a:tailEnd/>
          </a:ln>
        </p:spPr>
        <p:txBody>
          <a:bodyPr wrap="square">
            <a:spAutoFit/>
          </a:bodyPr>
          <a:lstStyle/>
          <a:p>
            <a:r>
              <a:rPr lang="cs-CZ" sz="2200" b="1" dirty="0"/>
              <a:t>Téma</a:t>
            </a:r>
            <a:r>
              <a:rPr lang="cs-CZ" sz="2200" b="1" dirty="0" smtClean="0"/>
              <a:t>: P</a:t>
            </a:r>
            <a:r>
              <a:rPr lang="cs-CZ" sz="2200" dirty="0" smtClean="0"/>
              <a:t>laneta Země, ekosystémy, sluneční soustava </a:t>
            </a:r>
            <a:endParaRPr lang="cs-CZ" sz="2200" dirty="0"/>
          </a:p>
        </p:txBody>
      </p:sp>
      <p:sp>
        <p:nvSpPr>
          <p:cNvPr id="7" name="TextovéPole 6"/>
          <p:cNvSpPr txBox="1"/>
          <p:nvPr/>
        </p:nvSpPr>
        <p:spPr>
          <a:xfrm>
            <a:off x="500034" y="5284129"/>
            <a:ext cx="6286544" cy="430887"/>
          </a:xfrm>
          <a:prstGeom prst="rect">
            <a:avLst/>
          </a:prstGeom>
          <a:noFill/>
        </p:spPr>
        <p:txBody>
          <a:bodyPr wrap="square" rtlCol="0">
            <a:spAutoFit/>
          </a:bodyPr>
          <a:lstStyle/>
          <a:p>
            <a:r>
              <a:rPr lang="cs-CZ" sz="2200" b="1" dirty="0" smtClean="0"/>
              <a:t>Název sady: Přírodopis</a:t>
            </a:r>
            <a:endParaRPr lang="cs-CZ" sz="2200" dirty="0"/>
          </a:p>
        </p:txBody>
      </p:sp>
      <p:pic>
        <p:nvPicPr>
          <p:cNvPr id="8" name="Obrázek 7"/>
          <p:cNvPicPr/>
          <p:nvPr/>
        </p:nvPicPr>
        <p:blipFill>
          <a:blip r:embed="rId2"/>
          <a:srcRect/>
          <a:stretch>
            <a:fillRect/>
          </a:stretch>
        </p:blipFill>
        <p:spPr bwMode="auto">
          <a:xfrm>
            <a:off x="1142976" y="785794"/>
            <a:ext cx="7000924" cy="12284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1"/>
          <p:cNvSpPr txBox="1">
            <a:spLocks/>
          </p:cNvSpPr>
          <p:nvPr/>
        </p:nvSpPr>
        <p:spPr>
          <a:xfrm>
            <a:off x="857223" y="428625"/>
            <a:ext cx="6429421" cy="571500"/>
          </a:xfrm>
          <a:prstGeom prst="rect">
            <a:avLst/>
          </a:prstGeom>
        </p:spPr>
        <p:txBody>
          <a:bodyPr>
            <a:normAutofit fontScale="97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sz="3200" b="0" i="0" u="none" strike="noStrike" kern="1200" cap="none" spc="0" normalizeH="0" baseline="0" noProof="0" dirty="0" smtClean="0">
                <a:ln>
                  <a:noFill/>
                </a:ln>
                <a:solidFill>
                  <a:schemeClr val="tx1"/>
                </a:solidFill>
                <a:effectLst/>
                <a:uLnTx/>
                <a:uFillTx/>
                <a:latin typeface="+mj-lt"/>
                <a:ea typeface="+mj-ea"/>
                <a:cs typeface="+mj-cs"/>
              </a:rPr>
              <a:t>Anotace</a:t>
            </a:r>
          </a:p>
        </p:txBody>
      </p:sp>
      <p:sp>
        <p:nvSpPr>
          <p:cNvPr id="11" name="Zástupný symbol pro obsah 2"/>
          <p:cNvSpPr>
            <a:spLocks noGrp="1"/>
          </p:cNvSpPr>
          <p:nvPr/>
        </p:nvSpPr>
        <p:spPr>
          <a:xfrm>
            <a:off x="457200" y="1166813"/>
            <a:ext cx="8229600" cy="5070475"/>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defRPr/>
            </a:pPr>
            <a:r>
              <a:rPr lang="cs-CZ" dirty="0" smtClean="0"/>
              <a:t>  </a:t>
            </a:r>
            <a:endParaRPr lang="cs-CZ" dirty="0"/>
          </a:p>
          <a:p>
            <a:pPr>
              <a:defRPr/>
            </a:pPr>
            <a:endParaRPr lang="cs-CZ" dirty="0"/>
          </a:p>
        </p:txBody>
      </p:sp>
      <p:sp>
        <p:nvSpPr>
          <p:cNvPr id="12" name="Zástupný symbol pro obsah 2"/>
          <p:cNvSpPr>
            <a:spLocks noGrp="1"/>
          </p:cNvSpPr>
          <p:nvPr/>
        </p:nvSpPr>
        <p:spPr>
          <a:xfrm>
            <a:off x="500034" y="1000108"/>
            <a:ext cx="8229600" cy="5240337"/>
          </a:xfrm>
          <a:prstGeom prst="rect">
            <a:avLst/>
          </a:prstGeom>
        </p:spPr>
        <p:txBody>
          <a:bodyPr>
            <a:normAutofit fontScale="92500" lnSpcReduction="10000"/>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ct val="150000"/>
              </a:lnSpc>
              <a:defRPr/>
            </a:pPr>
            <a:r>
              <a:rPr lang="cs-CZ" sz="2400" b="1" dirty="0" smtClean="0"/>
              <a:t>Cílová skupina: </a:t>
            </a:r>
            <a:r>
              <a:rPr lang="cs-CZ" sz="2400" dirty="0" smtClean="0"/>
              <a:t>žáci 9. ročníku praktické školy</a:t>
            </a:r>
          </a:p>
          <a:p>
            <a:pPr marL="457200" indent="-457200">
              <a:lnSpc>
                <a:spcPct val="150000"/>
              </a:lnSpc>
              <a:defRPr/>
            </a:pPr>
            <a:r>
              <a:rPr lang="cs-CZ" sz="2400" b="1" dirty="0" smtClean="0"/>
              <a:t>Inovace: </a:t>
            </a:r>
            <a:r>
              <a:rPr lang="cs-CZ" sz="2400" dirty="0" smtClean="0"/>
              <a:t>interaktivní způsob výuky</a:t>
            </a:r>
          </a:p>
          <a:p>
            <a:pPr marL="457200" indent="-457200">
              <a:lnSpc>
                <a:spcPct val="150000"/>
              </a:lnSpc>
              <a:defRPr/>
            </a:pPr>
            <a:r>
              <a:rPr lang="cs-CZ" sz="2400" b="1" dirty="0" smtClean="0"/>
              <a:t>Druh pracovního materiálu: </a:t>
            </a:r>
            <a:r>
              <a:rPr lang="cs-CZ" sz="2400" dirty="0" smtClean="0"/>
              <a:t>hra </a:t>
            </a:r>
          </a:p>
          <a:p>
            <a:pPr marL="457200" indent="-457200">
              <a:lnSpc>
                <a:spcPct val="150000"/>
              </a:lnSpc>
              <a:defRPr/>
            </a:pPr>
            <a:r>
              <a:rPr lang="cs-CZ" sz="2400" b="1" dirty="0" smtClean="0"/>
              <a:t>Pomůcky: </a:t>
            </a:r>
            <a:r>
              <a:rPr lang="cs-CZ" sz="2400" dirty="0" smtClean="0"/>
              <a:t>ITC</a:t>
            </a:r>
          </a:p>
          <a:p>
            <a:pPr marL="432000" algn="just">
              <a:defRPr/>
            </a:pPr>
            <a:r>
              <a:rPr lang="cs-CZ" sz="2200" dirty="0" smtClean="0"/>
              <a:t>Hra RISK slouží k souhrnnému opakování tématu Země, sluneční soustava, společenstva. </a:t>
            </a:r>
          </a:p>
          <a:p>
            <a:pPr marL="432000" algn="just">
              <a:defRPr/>
            </a:pPr>
            <a:r>
              <a:rPr lang="cs-CZ" sz="2200" dirty="0" smtClean="0"/>
              <a:t>Žáci se rozdělí do skupin. Skupina si vybere téma a obtížnost otázky a klikne na příslušné políčko. Zobrazí se otázka. Učitel kontroluje správnost odpovědí. Po zodpovězení otázky kliknou žáci na vratnou šipku, která je vrátí do základní tabulky. Pokračuje další skupina. </a:t>
            </a:r>
          </a:p>
          <a:p>
            <a:pPr marL="432000" algn="just">
              <a:defRPr/>
            </a:pPr>
            <a:r>
              <a:rPr lang="cs-CZ" sz="2200" dirty="0" smtClean="0"/>
              <a:t>Body se zapisují na tabuli nebo na papír. Podle obtížnosti se může bodová hodnota otázky za špatnou odpověď odčítat. Pokud skupina nezná správnou odpověď na svoji otázku, mohou odpovídat ostatní skupiny. </a:t>
            </a:r>
          </a:p>
          <a:p>
            <a:pPr marL="432000" algn="just">
              <a:defRPr/>
            </a:pPr>
            <a:r>
              <a:rPr lang="cs-CZ" sz="2200" dirty="0" smtClean="0"/>
              <a:t>Políčko NÁPOVĚDA se vyskytuje jen u obtížnějších otázek. Po kliknutí se zobrazí nápověda, která žákům pomůže najít ke správné řešení. </a:t>
            </a:r>
            <a:endParaRPr lang="cs-CZ" sz="2800" dirty="0"/>
          </a:p>
          <a:p>
            <a:pPr>
              <a:defRPr/>
            </a:pPr>
            <a:endParaRPr lang="cs-CZ" sz="28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0" name="AutoShape 10">
            <a:hlinkClick r:id="" action="ppaction://noaction" highlightClick="1">
              <a:snd r:embed="rId2" name="bomb.wav" builtIn="1"/>
            </a:hlinkClick>
          </p:cNvPr>
          <p:cNvSpPr>
            <a:spLocks noChangeArrowheads="1"/>
          </p:cNvSpPr>
          <p:nvPr/>
        </p:nvSpPr>
        <p:spPr bwMode="auto">
          <a:xfrm>
            <a:off x="2285984" y="0"/>
            <a:ext cx="2288418" cy="1428735"/>
          </a:xfrm>
          <a:prstGeom prst="actionButtonBlank">
            <a:avLst/>
          </a:prstGeom>
          <a:solidFill>
            <a:srgbClr val="047E18"/>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800" b="1" dirty="0" smtClean="0">
                <a:solidFill>
                  <a:schemeClr val="tx1">
                    <a:lumMod val="95000"/>
                    <a:lumOff val="5000"/>
                  </a:schemeClr>
                </a:solidFill>
              </a:rPr>
              <a:t>Stavba Země</a:t>
            </a:r>
            <a:endParaRPr lang="cs-CZ" sz="2800" b="1" dirty="0">
              <a:solidFill>
                <a:schemeClr val="tx1">
                  <a:lumMod val="95000"/>
                  <a:lumOff val="5000"/>
                </a:schemeClr>
              </a:solidFill>
            </a:endParaRPr>
          </a:p>
        </p:txBody>
      </p:sp>
      <p:sp>
        <p:nvSpPr>
          <p:cNvPr id="15379" name="AutoShape 19">
            <a:hlinkClick r:id="rId3" action="ppaction://hlinksldjump" highlightClick="1">
              <a:snd r:embed="rId4" name="camera.wav" builtIn="1"/>
            </a:hlinkClick>
          </p:cNvPr>
          <p:cNvSpPr>
            <a:spLocks noChangeArrowheads="1"/>
          </p:cNvSpPr>
          <p:nvPr/>
        </p:nvSpPr>
        <p:spPr bwMode="auto">
          <a:xfrm>
            <a:off x="2295499" y="1484313"/>
            <a:ext cx="2286016" cy="906462"/>
          </a:xfrm>
          <a:prstGeom prst="actionButtonBlank">
            <a:avLst/>
          </a:prstGeom>
          <a:solidFill>
            <a:srgbClr val="047E18"/>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a:solidFill>
                  <a:schemeClr val="tx1">
                    <a:lumMod val="95000"/>
                    <a:lumOff val="5000"/>
                  </a:schemeClr>
                </a:solidFill>
              </a:rPr>
              <a:t>1000</a:t>
            </a:r>
          </a:p>
        </p:txBody>
      </p:sp>
      <p:sp>
        <p:nvSpPr>
          <p:cNvPr id="15385" name="AutoShape 25">
            <a:hlinkClick r:id="rId5" action="ppaction://hlinksldjump" highlightClick="1">
              <a:snd r:embed="rId4" name="camera.wav" builtIn="1"/>
            </a:hlinkClick>
          </p:cNvPr>
          <p:cNvSpPr>
            <a:spLocks noChangeArrowheads="1"/>
          </p:cNvSpPr>
          <p:nvPr/>
        </p:nvSpPr>
        <p:spPr bwMode="auto">
          <a:xfrm>
            <a:off x="2285984" y="2428868"/>
            <a:ext cx="2286016" cy="906462"/>
          </a:xfrm>
          <a:prstGeom prst="actionButtonBlank">
            <a:avLst/>
          </a:prstGeom>
          <a:solidFill>
            <a:srgbClr val="047E18"/>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tx1">
                    <a:lumMod val="95000"/>
                    <a:lumOff val="5000"/>
                  </a:schemeClr>
                </a:solidFill>
              </a:rPr>
              <a:t>2000</a:t>
            </a:r>
          </a:p>
        </p:txBody>
      </p:sp>
      <p:sp>
        <p:nvSpPr>
          <p:cNvPr id="15386" name="AutoShape 26">
            <a:hlinkClick r:id="rId6" action="ppaction://hlinksldjump" highlightClick="1">
              <a:snd r:embed="rId4" name="camera.wav" builtIn="1"/>
            </a:hlinkClick>
          </p:cNvPr>
          <p:cNvSpPr>
            <a:spLocks noChangeArrowheads="1"/>
          </p:cNvSpPr>
          <p:nvPr/>
        </p:nvSpPr>
        <p:spPr bwMode="auto">
          <a:xfrm>
            <a:off x="2295499" y="3357563"/>
            <a:ext cx="2286016" cy="906462"/>
          </a:xfrm>
          <a:prstGeom prst="actionButtonBlank">
            <a:avLst/>
          </a:prstGeom>
          <a:solidFill>
            <a:srgbClr val="047E18"/>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tx1">
                    <a:lumMod val="95000"/>
                    <a:lumOff val="5000"/>
                  </a:schemeClr>
                </a:solidFill>
              </a:rPr>
              <a:t>3000</a:t>
            </a:r>
          </a:p>
        </p:txBody>
      </p:sp>
      <p:sp>
        <p:nvSpPr>
          <p:cNvPr id="15387" name="AutoShape 27">
            <a:hlinkClick r:id="rId7" action="ppaction://hlinksldjump" highlightClick="1">
              <a:snd r:embed="rId4" name="camera.wav" builtIn="1"/>
            </a:hlinkClick>
          </p:cNvPr>
          <p:cNvSpPr>
            <a:spLocks noChangeArrowheads="1"/>
          </p:cNvSpPr>
          <p:nvPr/>
        </p:nvSpPr>
        <p:spPr bwMode="auto">
          <a:xfrm>
            <a:off x="2295499" y="4292600"/>
            <a:ext cx="2286016" cy="906463"/>
          </a:xfrm>
          <a:prstGeom prst="actionButtonBlank">
            <a:avLst/>
          </a:prstGeom>
          <a:solidFill>
            <a:srgbClr val="047E18"/>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tx1">
                    <a:lumMod val="95000"/>
                    <a:lumOff val="5000"/>
                  </a:schemeClr>
                </a:solidFill>
              </a:rPr>
              <a:t>4000</a:t>
            </a:r>
          </a:p>
        </p:txBody>
      </p:sp>
      <p:sp>
        <p:nvSpPr>
          <p:cNvPr id="15388" name="AutoShape 28">
            <a:hlinkClick r:id="rId8" action="ppaction://hlinksldjump" highlightClick="1">
              <a:snd r:embed="rId4" name="camera.wav" builtIn="1"/>
            </a:hlinkClick>
          </p:cNvPr>
          <p:cNvSpPr>
            <a:spLocks noChangeArrowheads="1"/>
          </p:cNvSpPr>
          <p:nvPr/>
        </p:nvSpPr>
        <p:spPr bwMode="auto">
          <a:xfrm>
            <a:off x="2295499" y="5229225"/>
            <a:ext cx="2286016" cy="906463"/>
          </a:xfrm>
          <a:prstGeom prst="actionButtonBlank">
            <a:avLst/>
          </a:prstGeom>
          <a:solidFill>
            <a:srgbClr val="047E18"/>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a:solidFill>
                  <a:schemeClr val="tx1">
                    <a:lumMod val="95000"/>
                    <a:lumOff val="5000"/>
                  </a:schemeClr>
                </a:solidFill>
              </a:rPr>
              <a:t>5000</a:t>
            </a:r>
          </a:p>
        </p:txBody>
      </p:sp>
      <p:sp>
        <p:nvSpPr>
          <p:cNvPr id="15369" name="AutoShape 9">
            <a:hlinkClick r:id="" action="ppaction://noaction" highlightClick="1">
              <a:snd r:embed="rId2" name="bomb.wav" builtIn="1"/>
            </a:hlinkClick>
          </p:cNvPr>
          <p:cNvSpPr>
            <a:spLocks noChangeArrowheads="1"/>
          </p:cNvSpPr>
          <p:nvPr/>
        </p:nvSpPr>
        <p:spPr bwMode="auto">
          <a:xfrm>
            <a:off x="0" y="0"/>
            <a:ext cx="2286017" cy="1428735"/>
          </a:xfrm>
          <a:prstGeom prst="actionButtonBlank">
            <a:avLst/>
          </a:prstGeom>
          <a:solidFill>
            <a:srgbClr val="E9BE09"/>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800" b="1" dirty="0" smtClean="0">
                <a:solidFill>
                  <a:schemeClr val="tx1">
                    <a:lumMod val="95000"/>
                    <a:lumOff val="5000"/>
                  </a:schemeClr>
                </a:solidFill>
              </a:rPr>
              <a:t>Sluneční</a:t>
            </a:r>
          </a:p>
          <a:p>
            <a:pPr algn="ctr"/>
            <a:r>
              <a:rPr lang="cs-CZ" sz="2800" b="1" dirty="0" smtClean="0">
                <a:solidFill>
                  <a:schemeClr val="tx1">
                    <a:lumMod val="95000"/>
                    <a:lumOff val="5000"/>
                  </a:schemeClr>
                </a:solidFill>
              </a:rPr>
              <a:t> soustava</a:t>
            </a:r>
            <a:endParaRPr lang="cs-CZ" sz="2800" b="1" dirty="0">
              <a:solidFill>
                <a:schemeClr val="tx1">
                  <a:lumMod val="95000"/>
                  <a:lumOff val="5000"/>
                </a:schemeClr>
              </a:solidFill>
            </a:endParaRPr>
          </a:p>
        </p:txBody>
      </p:sp>
      <p:sp>
        <p:nvSpPr>
          <p:cNvPr id="15372" name="AutoShape 12">
            <a:hlinkClick r:id="" action="ppaction://noaction" highlightClick="1">
              <a:snd r:embed="rId2" name="bomb.wav" builtIn="1"/>
            </a:hlinkClick>
          </p:cNvPr>
          <p:cNvSpPr>
            <a:spLocks noChangeArrowheads="1"/>
          </p:cNvSpPr>
          <p:nvPr/>
        </p:nvSpPr>
        <p:spPr bwMode="auto">
          <a:xfrm>
            <a:off x="4572032" y="0"/>
            <a:ext cx="2286016" cy="1428735"/>
          </a:xfrm>
          <a:prstGeom prst="actionButtonBlank">
            <a:avLst/>
          </a:prstGeom>
          <a:solidFill>
            <a:schemeClr val="accent6">
              <a:lumMod val="50000"/>
            </a:schemeClr>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800" b="1" dirty="0" smtClean="0">
                <a:solidFill>
                  <a:schemeClr val="tx1">
                    <a:lumMod val="95000"/>
                    <a:lumOff val="5000"/>
                  </a:schemeClr>
                </a:solidFill>
              </a:rPr>
              <a:t>Rozšíření </a:t>
            </a:r>
          </a:p>
          <a:p>
            <a:pPr algn="ctr"/>
            <a:r>
              <a:rPr lang="cs-CZ" sz="2800" b="1" dirty="0" smtClean="0">
                <a:solidFill>
                  <a:schemeClr val="tx1">
                    <a:lumMod val="95000"/>
                    <a:lumOff val="5000"/>
                  </a:schemeClr>
                </a:solidFill>
              </a:rPr>
              <a:t>živočichů</a:t>
            </a:r>
            <a:endParaRPr lang="cs-CZ" sz="2800" b="1" dirty="0">
              <a:solidFill>
                <a:schemeClr val="tx1">
                  <a:lumMod val="95000"/>
                  <a:lumOff val="5000"/>
                </a:schemeClr>
              </a:solidFill>
            </a:endParaRPr>
          </a:p>
        </p:txBody>
      </p:sp>
      <p:sp>
        <p:nvSpPr>
          <p:cNvPr id="15373" name="AutoShape 13">
            <a:hlinkClick r:id="rId9" action="ppaction://hlinksldjump" highlightClick="1">
              <a:snd r:embed="rId4" name="camera.wav" builtIn="1"/>
            </a:hlinkClick>
          </p:cNvPr>
          <p:cNvSpPr>
            <a:spLocks noChangeArrowheads="1"/>
          </p:cNvSpPr>
          <p:nvPr/>
        </p:nvSpPr>
        <p:spPr bwMode="auto">
          <a:xfrm>
            <a:off x="0" y="1484313"/>
            <a:ext cx="2286017" cy="906462"/>
          </a:xfrm>
          <a:prstGeom prst="actionButtonBlank">
            <a:avLst/>
          </a:prstGeom>
          <a:solidFill>
            <a:srgbClr val="E9BE09"/>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a:solidFill>
                  <a:schemeClr val="tx1">
                    <a:lumMod val="95000"/>
                    <a:lumOff val="5000"/>
                  </a:schemeClr>
                </a:solidFill>
              </a:rPr>
              <a:t>1000</a:t>
            </a:r>
          </a:p>
        </p:txBody>
      </p:sp>
      <p:sp>
        <p:nvSpPr>
          <p:cNvPr id="15375" name="AutoShape 15">
            <a:hlinkClick r:id="rId10" action="ppaction://hlinksldjump" highlightClick="1">
              <a:snd r:embed="rId4" name="camera.wav" builtIn="1"/>
            </a:hlinkClick>
          </p:cNvPr>
          <p:cNvSpPr>
            <a:spLocks noChangeArrowheads="1"/>
          </p:cNvSpPr>
          <p:nvPr/>
        </p:nvSpPr>
        <p:spPr bwMode="auto">
          <a:xfrm>
            <a:off x="0" y="2420938"/>
            <a:ext cx="2286017" cy="906462"/>
          </a:xfrm>
          <a:prstGeom prst="actionButtonBlank">
            <a:avLst/>
          </a:prstGeom>
          <a:solidFill>
            <a:srgbClr val="E9BE09"/>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a:solidFill>
                  <a:schemeClr val="tx1">
                    <a:lumMod val="95000"/>
                    <a:lumOff val="5000"/>
                  </a:schemeClr>
                </a:solidFill>
              </a:rPr>
              <a:t>2000</a:t>
            </a:r>
          </a:p>
        </p:txBody>
      </p:sp>
      <p:sp>
        <p:nvSpPr>
          <p:cNvPr id="15376" name="AutoShape 16">
            <a:hlinkClick r:id="rId11" action="ppaction://hlinksldjump" highlightClick="1">
              <a:snd r:embed="rId4" name="camera.wav" builtIn="1"/>
            </a:hlinkClick>
          </p:cNvPr>
          <p:cNvSpPr>
            <a:spLocks noChangeArrowheads="1"/>
          </p:cNvSpPr>
          <p:nvPr/>
        </p:nvSpPr>
        <p:spPr bwMode="auto">
          <a:xfrm>
            <a:off x="0" y="3357562"/>
            <a:ext cx="2286017" cy="906462"/>
          </a:xfrm>
          <a:prstGeom prst="actionButtonBlank">
            <a:avLst/>
          </a:prstGeom>
          <a:solidFill>
            <a:srgbClr val="E9BE09"/>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tx1">
                    <a:lumMod val="95000"/>
                    <a:lumOff val="5000"/>
                  </a:schemeClr>
                </a:solidFill>
              </a:rPr>
              <a:t>3000</a:t>
            </a:r>
          </a:p>
        </p:txBody>
      </p:sp>
      <p:sp>
        <p:nvSpPr>
          <p:cNvPr id="15377" name="AutoShape 17">
            <a:hlinkClick r:id="rId12" action="ppaction://hlinksldjump" highlightClick="1">
              <a:snd r:embed="rId4" name="camera.wav" builtIn="1"/>
            </a:hlinkClick>
          </p:cNvPr>
          <p:cNvSpPr>
            <a:spLocks noChangeArrowheads="1"/>
          </p:cNvSpPr>
          <p:nvPr/>
        </p:nvSpPr>
        <p:spPr bwMode="auto">
          <a:xfrm>
            <a:off x="0" y="4292600"/>
            <a:ext cx="2286017" cy="906463"/>
          </a:xfrm>
          <a:prstGeom prst="actionButtonBlank">
            <a:avLst/>
          </a:prstGeom>
          <a:solidFill>
            <a:srgbClr val="E9BE09"/>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tx1">
                    <a:lumMod val="95000"/>
                    <a:lumOff val="5000"/>
                  </a:schemeClr>
                </a:solidFill>
              </a:rPr>
              <a:t>4000</a:t>
            </a:r>
          </a:p>
        </p:txBody>
      </p:sp>
      <p:sp>
        <p:nvSpPr>
          <p:cNvPr id="15378" name="AutoShape 18">
            <a:hlinkClick r:id="rId13" action="ppaction://hlinksldjump" highlightClick="1">
              <a:snd r:embed="rId4" name="camera.wav" builtIn="1"/>
            </a:hlinkClick>
          </p:cNvPr>
          <p:cNvSpPr>
            <a:spLocks noChangeArrowheads="1"/>
          </p:cNvSpPr>
          <p:nvPr/>
        </p:nvSpPr>
        <p:spPr bwMode="auto">
          <a:xfrm>
            <a:off x="0" y="5229225"/>
            <a:ext cx="2286017" cy="906463"/>
          </a:xfrm>
          <a:prstGeom prst="actionButtonBlank">
            <a:avLst/>
          </a:prstGeom>
          <a:solidFill>
            <a:srgbClr val="E9BE09"/>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cs-CZ" sz="2400" b="1" dirty="0">
                <a:solidFill>
                  <a:schemeClr val="tx1">
                    <a:lumMod val="95000"/>
                    <a:lumOff val="5000"/>
                  </a:schemeClr>
                </a:solidFill>
              </a:rPr>
              <a:t>5000</a:t>
            </a:r>
          </a:p>
        </p:txBody>
      </p:sp>
      <p:sp>
        <p:nvSpPr>
          <p:cNvPr id="15380" name="AutoShape 20">
            <a:hlinkClick r:id="rId14" action="ppaction://hlinksldjump" highlightClick="1">
              <a:snd r:embed="rId4" name="camera.wav" builtIn="1"/>
            </a:hlinkClick>
          </p:cNvPr>
          <p:cNvSpPr>
            <a:spLocks noChangeArrowheads="1"/>
          </p:cNvSpPr>
          <p:nvPr/>
        </p:nvSpPr>
        <p:spPr bwMode="auto">
          <a:xfrm>
            <a:off x="4572032" y="1484313"/>
            <a:ext cx="2286016" cy="906462"/>
          </a:xfrm>
          <a:prstGeom prst="actionButtonBlank">
            <a:avLst/>
          </a:prstGeom>
          <a:solidFill>
            <a:schemeClr val="accent6">
              <a:lumMod val="50000"/>
            </a:schemeClr>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a:solidFill>
                  <a:schemeClr val="tx1">
                    <a:lumMod val="95000"/>
                    <a:lumOff val="5000"/>
                  </a:schemeClr>
                </a:solidFill>
              </a:rPr>
              <a:t>1000</a:t>
            </a:r>
          </a:p>
        </p:txBody>
      </p:sp>
      <p:sp>
        <p:nvSpPr>
          <p:cNvPr id="15381" name="AutoShape 21">
            <a:hlinkClick r:id="rId15" action="ppaction://hlinksldjump" highlightClick="1"/>
          </p:cNvPr>
          <p:cNvSpPr>
            <a:spLocks noChangeArrowheads="1"/>
          </p:cNvSpPr>
          <p:nvPr/>
        </p:nvSpPr>
        <p:spPr bwMode="auto">
          <a:xfrm>
            <a:off x="4572032" y="2420938"/>
            <a:ext cx="2286016" cy="906462"/>
          </a:xfrm>
          <a:prstGeom prst="actionButtonBlank">
            <a:avLst/>
          </a:prstGeom>
          <a:solidFill>
            <a:schemeClr val="accent6">
              <a:lumMod val="50000"/>
            </a:schemeClr>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dirty="0">
                <a:solidFill>
                  <a:schemeClr val="tx1">
                    <a:lumMod val="95000"/>
                    <a:lumOff val="5000"/>
                  </a:schemeClr>
                </a:solidFill>
              </a:rPr>
              <a:t>2000</a:t>
            </a:r>
          </a:p>
        </p:txBody>
      </p:sp>
      <p:sp>
        <p:nvSpPr>
          <p:cNvPr id="15382" name="AutoShape 22">
            <a:hlinkClick r:id="rId16" action="ppaction://hlinksldjump" highlightClick="1">
              <a:snd r:embed="rId4" name="camera.wav" builtIn="1"/>
            </a:hlinkClick>
          </p:cNvPr>
          <p:cNvSpPr>
            <a:spLocks noChangeArrowheads="1"/>
          </p:cNvSpPr>
          <p:nvPr/>
        </p:nvSpPr>
        <p:spPr bwMode="auto">
          <a:xfrm>
            <a:off x="4572032" y="3357563"/>
            <a:ext cx="2286016" cy="906462"/>
          </a:xfrm>
          <a:prstGeom prst="actionButtonBlank">
            <a:avLst/>
          </a:prstGeom>
          <a:solidFill>
            <a:schemeClr val="accent6">
              <a:lumMod val="50000"/>
            </a:schemeClr>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a:solidFill>
                  <a:schemeClr val="tx1">
                    <a:lumMod val="95000"/>
                    <a:lumOff val="5000"/>
                  </a:schemeClr>
                </a:solidFill>
              </a:rPr>
              <a:t>3000</a:t>
            </a:r>
          </a:p>
        </p:txBody>
      </p:sp>
      <p:sp>
        <p:nvSpPr>
          <p:cNvPr id="15383" name="AutoShape 23">
            <a:hlinkClick r:id="rId17" action="ppaction://hlinksldjump" highlightClick="1">
              <a:snd r:embed="rId4" name="camera.wav" builtIn="1"/>
            </a:hlinkClick>
          </p:cNvPr>
          <p:cNvSpPr>
            <a:spLocks noChangeArrowheads="1"/>
          </p:cNvSpPr>
          <p:nvPr/>
        </p:nvSpPr>
        <p:spPr bwMode="auto">
          <a:xfrm>
            <a:off x="4572032" y="4292600"/>
            <a:ext cx="2286016" cy="906463"/>
          </a:xfrm>
          <a:prstGeom prst="actionButtonBlank">
            <a:avLst/>
          </a:prstGeom>
          <a:solidFill>
            <a:schemeClr val="accent6">
              <a:lumMod val="50000"/>
            </a:schemeClr>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a:solidFill>
                  <a:schemeClr val="tx1">
                    <a:lumMod val="95000"/>
                    <a:lumOff val="5000"/>
                  </a:schemeClr>
                </a:solidFill>
              </a:rPr>
              <a:t>4000</a:t>
            </a:r>
          </a:p>
        </p:txBody>
      </p:sp>
      <p:sp>
        <p:nvSpPr>
          <p:cNvPr id="15384" name="AutoShape 24">
            <a:hlinkClick r:id="rId18" action="ppaction://hlinksldjump" highlightClick="1">
              <a:snd r:embed="rId4" name="camera.wav" builtIn="1"/>
            </a:hlinkClick>
          </p:cNvPr>
          <p:cNvSpPr>
            <a:spLocks noChangeArrowheads="1"/>
          </p:cNvSpPr>
          <p:nvPr/>
        </p:nvSpPr>
        <p:spPr bwMode="auto">
          <a:xfrm>
            <a:off x="4572032" y="5229225"/>
            <a:ext cx="2286016" cy="906463"/>
          </a:xfrm>
          <a:prstGeom prst="actionButtonBlank">
            <a:avLst/>
          </a:prstGeom>
          <a:solidFill>
            <a:schemeClr val="accent6">
              <a:lumMod val="50000"/>
            </a:schemeClr>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a:solidFill>
                  <a:schemeClr val="tx1">
                    <a:lumMod val="95000"/>
                    <a:lumOff val="5000"/>
                  </a:schemeClr>
                </a:solidFill>
              </a:rPr>
              <a:t>5000</a:t>
            </a:r>
          </a:p>
        </p:txBody>
      </p:sp>
      <p:sp>
        <p:nvSpPr>
          <p:cNvPr id="21" name="AutoShape 12">
            <a:hlinkClick r:id="" action="ppaction://noaction" highlightClick="1">
              <a:snd r:embed="rId2" name="bomb.wav" builtIn="1"/>
            </a:hlinkClick>
          </p:cNvPr>
          <p:cNvSpPr>
            <a:spLocks noChangeArrowheads="1"/>
          </p:cNvSpPr>
          <p:nvPr/>
        </p:nvSpPr>
        <p:spPr bwMode="auto">
          <a:xfrm>
            <a:off x="6858016" y="0"/>
            <a:ext cx="2286016" cy="1428735"/>
          </a:xfrm>
          <a:prstGeom prst="actionButtonBlank">
            <a:avLst/>
          </a:prstGeom>
          <a:solidFill>
            <a:srgbClr val="64EA1A"/>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800" b="1" dirty="0" smtClean="0">
                <a:solidFill>
                  <a:schemeClr val="tx1">
                    <a:lumMod val="95000"/>
                    <a:lumOff val="5000"/>
                  </a:schemeClr>
                </a:solidFill>
              </a:rPr>
              <a:t>Společenstva</a:t>
            </a:r>
            <a:endParaRPr lang="cs-CZ" sz="2800" b="1" dirty="0">
              <a:solidFill>
                <a:schemeClr val="tx1">
                  <a:lumMod val="95000"/>
                  <a:lumOff val="5000"/>
                </a:schemeClr>
              </a:solidFill>
            </a:endParaRPr>
          </a:p>
        </p:txBody>
      </p:sp>
      <p:sp>
        <p:nvSpPr>
          <p:cNvPr id="22" name="AutoShape 20">
            <a:hlinkClick r:id="rId19" action="ppaction://hlinksldjump" highlightClick="1">
              <a:snd r:embed="rId4" name="camera.wav" builtIn="1"/>
            </a:hlinkClick>
          </p:cNvPr>
          <p:cNvSpPr>
            <a:spLocks noChangeArrowheads="1"/>
          </p:cNvSpPr>
          <p:nvPr/>
        </p:nvSpPr>
        <p:spPr bwMode="auto">
          <a:xfrm>
            <a:off x="6858016" y="1484313"/>
            <a:ext cx="2286016" cy="906462"/>
          </a:xfrm>
          <a:prstGeom prst="actionButtonBlank">
            <a:avLst/>
          </a:prstGeom>
          <a:solidFill>
            <a:srgbClr val="64EA1A"/>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dirty="0">
                <a:solidFill>
                  <a:schemeClr val="tx1">
                    <a:lumMod val="95000"/>
                    <a:lumOff val="5000"/>
                  </a:schemeClr>
                </a:solidFill>
              </a:rPr>
              <a:t>1000</a:t>
            </a:r>
          </a:p>
        </p:txBody>
      </p:sp>
      <p:sp>
        <p:nvSpPr>
          <p:cNvPr id="23" name="AutoShape 21">
            <a:hlinkClick r:id="rId20" action="ppaction://hlinksldjump" highlightClick="1"/>
          </p:cNvPr>
          <p:cNvSpPr>
            <a:spLocks noChangeArrowheads="1"/>
          </p:cNvSpPr>
          <p:nvPr/>
        </p:nvSpPr>
        <p:spPr bwMode="auto">
          <a:xfrm>
            <a:off x="6858016" y="2420938"/>
            <a:ext cx="2286016" cy="906462"/>
          </a:xfrm>
          <a:prstGeom prst="actionButtonBlank">
            <a:avLst/>
          </a:prstGeom>
          <a:solidFill>
            <a:srgbClr val="64EA1A"/>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dirty="0">
                <a:solidFill>
                  <a:schemeClr val="tx1">
                    <a:lumMod val="95000"/>
                    <a:lumOff val="5000"/>
                  </a:schemeClr>
                </a:solidFill>
              </a:rPr>
              <a:t>2000</a:t>
            </a:r>
          </a:p>
        </p:txBody>
      </p:sp>
      <p:sp>
        <p:nvSpPr>
          <p:cNvPr id="24" name="AutoShape 22">
            <a:hlinkClick r:id="rId21" action="ppaction://hlinksldjump" highlightClick="1">
              <a:snd r:embed="rId4" name="camera.wav" builtIn="1"/>
            </a:hlinkClick>
          </p:cNvPr>
          <p:cNvSpPr>
            <a:spLocks noChangeArrowheads="1"/>
          </p:cNvSpPr>
          <p:nvPr/>
        </p:nvSpPr>
        <p:spPr bwMode="auto">
          <a:xfrm>
            <a:off x="6858016" y="3357563"/>
            <a:ext cx="2286016" cy="906462"/>
          </a:xfrm>
          <a:prstGeom prst="actionButtonBlank">
            <a:avLst/>
          </a:prstGeom>
          <a:solidFill>
            <a:srgbClr val="64EA1A"/>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a:solidFill>
                  <a:schemeClr val="tx1">
                    <a:lumMod val="95000"/>
                    <a:lumOff val="5000"/>
                  </a:schemeClr>
                </a:solidFill>
              </a:rPr>
              <a:t>3000</a:t>
            </a:r>
          </a:p>
        </p:txBody>
      </p:sp>
      <p:sp>
        <p:nvSpPr>
          <p:cNvPr id="25" name="AutoShape 23">
            <a:hlinkClick r:id="rId22" action="ppaction://hlinksldjump" highlightClick="1">
              <a:snd r:embed="rId4" name="camera.wav" builtIn="1"/>
            </a:hlinkClick>
          </p:cNvPr>
          <p:cNvSpPr>
            <a:spLocks noChangeArrowheads="1"/>
          </p:cNvSpPr>
          <p:nvPr/>
        </p:nvSpPr>
        <p:spPr bwMode="auto">
          <a:xfrm>
            <a:off x="6858016" y="4292600"/>
            <a:ext cx="2286016" cy="906463"/>
          </a:xfrm>
          <a:prstGeom prst="actionButtonBlank">
            <a:avLst/>
          </a:prstGeom>
          <a:solidFill>
            <a:srgbClr val="64EA1A"/>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a:solidFill>
                  <a:schemeClr val="tx1">
                    <a:lumMod val="95000"/>
                    <a:lumOff val="5000"/>
                  </a:schemeClr>
                </a:solidFill>
              </a:rPr>
              <a:t>4000</a:t>
            </a:r>
          </a:p>
        </p:txBody>
      </p:sp>
      <p:sp>
        <p:nvSpPr>
          <p:cNvPr id="26" name="AutoShape 24">
            <a:hlinkClick r:id="rId23" action="ppaction://hlinksldjump" highlightClick="1">
              <a:snd r:embed="rId4" name="camera.wav" builtIn="1"/>
            </a:hlinkClick>
          </p:cNvPr>
          <p:cNvSpPr>
            <a:spLocks noChangeArrowheads="1"/>
          </p:cNvSpPr>
          <p:nvPr/>
        </p:nvSpPr>
        <p:spPr bwMode="auto">
          <a:xfrm>
            <a:off x="6858016" y="5229225"/>
            <a:ext cx="2286016" cy="906463"/>
          </a:xfrm>
          <a:prstGeom prst="actionButtonBlank">
            <a:avLst/>
          </a:prstGeom>
          <a:solidFill>
            <a:srgbClr val="64EA1A"/>
          </a:solidFill>
          <a:ln>
            <a:headEnd/>
            <a:tailEnd/>
          </a:ln>
        </p:spPr>
        <p:style>
          <a:lnRef idx="0">
            <a:schemeClr val="accent1"/>
          </a:lnRef>
          <a:fillRef idx="1003">
            <a:schemeClr val="dk1"/>
          </a:fillRef>
          <a:effectRef idx="3">
            <a:schemeClr val="accent1"/>
          </a:effectRef>
          <a:fontRef idx="minor">
            <a:schemeClr val="lt1"/>
          </a:fontRef>
        </p:style>
        <p:txBody>
          <a:bodyPr wrap="none" anchor="ctr"/>
          <a:lstStyle/>
          <a:p>
            <a:pPr algn="ctr"/>
            <a:r>
              <a:rPr lang="cs-CZ" sz="2400" b="1" dirty="0">
                <a:solidFill>
                  <a:schemeClr val="tx1">
                    <a:lumMod val="95000"/>
                    <a:lumOff val="5000"/>
                  </a:schemeClr>
                </a:solidFill>
              </a:rPr>
              <a:t>5000</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15373"/>
                    </p:tgtEl>
                  </p:cond>
                </p:stCondLst>
                <p:endSync evt="end" delay="0">
                  <p:rtn val="all"/>
                </p:endSync>
                <p:childTnLst>
                  <p:par>
                    <p:cTn id="3" fill="hold">
                      <p:stCondLst>
                        <p:cond delay="0"/>
                      </p:stCondLst>
                      <p:childTnLst>
                        <p:par>
                          <p:cTn id="4" fill="hold">
                            <p:stCondLst>
                              <p:cond delay="0"/>
                            </p:stCondLst>
                            <p:childTnLst>
                              <p:par>
                                <p:cTn id="5" presetID="49" presetClass="exit" presetSubtype="0" accel="100000" fill="hold" grpId="0" nodeType="clickEffect">
                                  <p:stCondLst>
                                    <p:cond delay="0"/>
                                  </p:stCondLst>
                                  <p:childTnLst>
                                    <p:anim calcmode="lin" valueType="num">
                                      <p:cBhvr>
                                        <p:cTn id="6" dur="500"/>
                                        <p:tgtEl>
                                          <p:spTgt spid="15373"/>
                                        </p:tgtEl>
                                        <p:attrNameLst>
                                          <p:attrName>ppt_w</p:attrName>
                                        </p:attrNameLst>
                                      </p:cBhvr>
                                      <p:tavLst>
                                        <p:tav tm="0">
                                          <p:val>
                                            <p:strVal val="ppt_w"/>
                                          </p:val>
                                        </p:tav>
                                        <p:tav tm="100000">
                                          <p:val>
                                            <p:fltVal val="0"/>
                                          </p:val>
                                        </p:tav>
                                      </p:tavLst>
                                    </p:anim>
                                    <p:anim calcmode="lin" valueType="num">
                                      <p:cBhvr>
                                        <p:cTn id="7" dur="500"/>
                                        <p:tgtEl>
                                          <p:spTgt spid="15373"/>
                                        </p:tgtEl>
                                        <p:attrNameLst>
                                          <p:attrName>ppt_h</p:attrName>
                                        </p:attrNameLst>
                                      </p:cBhvr>
                                      <p:tavLst>
                                        <p:tav tm="0">
                                          <p:val>
                                            <p:strVal val="ppt_h"/>
                                          </p:val>
                                        </p:tav>
                                        <p:tav tm="100000">
                                          <p:val>
                                            <p:fltVal val="0"/>
                                          </p:val>
                                        </p:tav>
                                      </p:tavLst>
                                    </p:anim>
                                    <p:anim calcmode="lin" valueType="num">
                                      <p:cBhvr>
                                        <p:cTn id="8" dur="500"/>
                                        <p:tgtEl>
                                          <p:spTgt spid="15373"/>
                                        </p:tgtEl>
                                        <p:attrNameLst>
                                          <p:attrName>style.rotation</p:attrName>
                                        </p:attrNameLst>
                                      </p:cBhvr>
                                      <p:tavLst>
                                        <p:tav tm="0">
                                          <p:val>
                                            <p:fltVal val="0"/>
                                          </p:val>
                                        </p:tav>
                                        <p:tav tm="100000">
                                          <p:val>
                                            <p:fltVal val="360"/>
                                          </p:val>
                                        </p:tav>
                                      </p:tavLst>
                                    </p:anim>
                                    <p:animEffect transition="out" filter="fade">
                                      <p:cBhvr>
                                        <p:cTn id="9" dur="500"/>
                                        <p:tgtEl>
                                          <p:spTgt spid="15373"/>
                                        </p:tgtEl>
                                      </p:cBhvr>
                                    </p:animEffect>
                                    <p:set>
                                      <p:cBhvr>
                                        <p:cTn id="10" dur="1" fill="hold">
                                          <p:stCondLst>
                                            <p:cond delay="499"/>
                                          </p:stCondLst>
                                        </p:cTn>
                                        <p:tgtEl>
                                          <p:spTgt spid="15373"/>
                                        </p:tgtEl>
                                        <p:attrNameLst>
                                          <p:attrName>style.visibility</p:attrName>
                                        </p:attrNameLst>
                                      </p:cBhvr>
                                      <p:to>
                                        <p:strVal val="hidden"/>
                                      </p:to>
                                    </p:set>
                                  </p:childTnLst>
                                </p:cTn>
                              </p:par>
                            </p:childTnLst>
                          </p:cTn>
                        </p:par>
                      </p:childTnLst>
                    </p:cTn>
                  </p:par>
                </p:childTnLst>
              </p:cTn>
              <p:nextCondLst>
                <p:cond evt="onClick" delay="0">
                  <p:tgtEl>
                    <p:spTgt spid="15373"/>
                  </p:tgtEl>
                </p:cond>
              </p:nextCondLst>
            </p:seq>
            <p:seq concurrent="1" nextAc="seek">
              <p:cTn id="11" restart="whenNotActive" fill="hold" evtFilter="cancelBubble" nodeType="interactiveSeq">
                <p:stCondLst>
                  <p:cond evt="onClick" delay="0">
                    <p:tgtEl>
                      <p:spTgt spid="15376"/>
                    </p:tgtEl>
                  </p:cond>
                </p:stCondLst>
                <p:endSync evt="end" delay="0">
                  <p:rtn val="all"/>
                </p:endSync>
                <p:childTnLst>
                  <p:par>
                    <p:cTn id="12" fill="hold">
                      <p:stCondLst>
                        <p:cond delay="0"/>
                      </p:stCondLst>
                      <p:childTnLst>
                        <p:par>
                          <p:cTn id="13" fill="hold">
                            <p:stCondLst>
                              <p:cond delay="0"/>
                            </p:stCondLst>
                            <p:childTnLst>
                              <p:par>
                                <p:cTn id="14" presetID="49" presetClass="exit" presetSubtype="0" accel="100000" fill="hold" grpId="0" nodeType="clickEffect">
                                  <p:stCondLst>
                                    <p:cond delay="0"/>
                                  </p:stCondLst>
                                  <p:childTnLst>
                                    <p:anim calcmode="lin" valueType="num">
                                      <p:cBhvr>
                                        <p:cTn id="15" dur="500"/>
                                        <p:tgtEl>
                                          <p:spTgt spid="15376"/>
                                        </p:tgtEl>
                                        <p:attrNameLst>
                                          <p:attrName>ppt_w</p:attrName>
                                        </p:attrNameLst>
                                      </p:cBhvr>
                                      <p:tavLst>
                                        <p:tav tm="0">
                                          <p:val>
                                            <p:strVal val="ppt_w"/>
                                          </p:val>
                                        </p:tav>
                                        <p:tav tm="100000">
                                          <p:val>
                                            <p:fltVal val="0"/>
                                          </p:val>
                                        </p:tav>
                                      </p:tavLst>
                                    </p:anim>
                                    <p:anim calcmode="lin" valueType="num">
                                      <p:cBhvr>
                                        <p:cTn id="16" dur="500"/>
                                        <p:tgtEl>
                                          <p:spTgt spid="15376"/>
                                        </p:tgtEl>
                                        <p:attrNameLst>
                                          <p:attrName>ppt_h</p:attrName>
                                        </p:attrNameLst>
                                      </p:cBhvr>
                                      <p:tavLst>
                                        <p:tav tm="0">
                                          <p:val>
                                            <p:strVal val="ppt_h"/>
                                          </p:val>
                                        </p:tav>
                                        <p:tav tm="100000">
                                          <p:val>
                                            <p:fltVal val="0"/>
                                          </p:val>
                                        </p:tav>
                                      </p:tavLst>
                                    </p:anim>
                                    <p:anim calcmode="lin" valueType="num">
                                      <p:cBhvr>
                                        <p:cTn id="17" dur="500"/>
                                        <p:tgtEl>
                                          <p:spTgt spid="15376"/>
                                        </p:tgtEl>
                                        <p:attrNameLst>
                                          <p:attrName>style.rotation</p:attrName>
                                        </p:attrNameLst>
                                      </p:cBhvr>
                                      <p:tavLst>
                                        <p:tav tm="0">
                                          <p:val>
                                            <p:fltVal val="0"/>
                                          </p:val>
                                        </p:tav>
                                        <p:tav tm="100000">
                                          <p:val>
                                            <p:fltVal val="360"/>
                                          </p:val>
                                        </p:tav>
                                      </p:tavLst>
                                    </p:anim>
                                    <p:animEffect transition="out" filter="fade">
                                      <p:cBhvr>
                                        <p:cTn id="18" dur="500"/>
                                        <p:tgtEl>
                                          <p:spTgt spid="15376"/>
                                        </p:tgtEl>
                                      </p:cBhvr>
                                    </p:animEffect>
                                    <p:set>
                                      <p:cBhvr>
                                        <p:cTn id="19" dur="1" fill="hold">
                                          <p:stCondLst>
                                            <p:cond delay="499"/>
                                          </p:stCondLst>
                                        </p:cTn>
                                        <p:tgtEl>
                                          <p:spTgt spid="15376"/>
                                        </p:tgtEl>
                                        <p:attrNameLst>
                                          <p:attrName>style.visibility</p:attrName>
                                        </p:attrNameLst>
                                      </p:cBhvr>
                                      <p:to>
                                        <p:strVal val="hidden"/>
                                      </p:to>
                                    </p:set>
                                  </p:childTnLst>
                                </p:cTn>
                              </p:par>
                            </p:childTnLst>
                          </p:cTn>
                        </p:par>
                      </p:childTnLst>
                    </p:cTn>
                  </p:par>
                </p:childTnLst>
              </p:cTn>
              <p:nextCondLst>
                <p:cond evt="onClick" delay="0">
                  <p:tgtEl>
                    <p:spTgt spid="15376"/>
                  </p:tgtEl>
                </p:cond>
              </p:nextCondLst>
            </p:seq>
            <p:seq concurrent="1" nextAc="seek">
              <p:cTn id="20" restart="whenNotActive" fill="hold" evtFilter="cancelBubble" nodeType="interactiveSeq">
                <p:stCondLst>
                  <p:cond evt="onClick" delay="0">
                    <p:tgtEl>
                      <p:spTgt spid="15377"/>
                    </p:tgtEl>
                  </p:cond>
                </p:stCondLst>
                <p:endSync evt="end" delay="0">
                  <p:rtn val="all"/>
                </p:endSync>
                <p:childTnLst>
                  <p:par>
                    <p:cTn id="21" fill="hold">
                      <p:stCondLst>
                        <p:cond delay="0"/>
                      </p:stCondLst>
                      <p:childTnLst>
                        <p:par>
                          <p:cTn id="22" fill="hold">
                            <p:stCondLst>
                              <p:cond delay="0"/>
                            </p:stCondLst>
                            <p:childTnLst>
                              <p:par>
                                <p:cTn id="23" presetID="49" presetClass="exit" presetSubtype="0" accel="100000" fill="hold" grpId="0" nodeType="clickEffect">
                                  <p:stCondLst>
                                    <p:cond delay="0"/>
                                  </p:stCondLst>
                                  <p:childTnLst>
                                    <p:anim calcmode="lin" valueType="num">
                                      <p:cBhvr>
                                        <p:cTn id="24" dur="500"/>
                                        <p:tgtEl>
                                          <p:spTgt spid="15377"/>
                                        </p:tgtEl>
                                        <p:attrNameLst>
                                          <p:attrName>ppt_w</p:attrName>
                                        </p:attrNameLst>
                                      </p:cBhvr>
                                      <p:tavLst>
                                        <p:tav tm="0">
                                          <p:val>
                                            <p:strVal val="ppt_w"/>
                                          </p:val>
                                        </p:tav>
                                        <p:tav tm="100000">
                                          <p:val>
                                            <p:fltVal val="0"/>
                                          </p:val>
                                        </p:tav>
                                      </p:tavLst>
                                    </p:anim>
                                    <p:anim calcmode="lin" valueType="num">
                                      <p:cBhvr>
                                        <p:cTn id="25" dur="500"/>
                                        <p:tgtEl>
                                          <p:spTgt spid="15377"/>
                                        </p:tgtEl>
                                        <p:attrNameLst>
                                          <p:attrName>ppt_h</p:attrName>
                                        </p:attrNameLst>
                                      </p:cBhvr>
                                      <p:tavLst>
                                        <p:tav tm="0">
                                          <p:val>
                                            <p:strVal val="ppt_h"/>
                                          </p:val>
                                        </p:tav>
                                        <p:tav tm="100000">
                                          <p:val>
                                            <p:fltVal val="0"/>
                                          </p:val>
                                        </p:tav>
                                      </p:tavLst>
                                    </p:anim>
                                    <p:anim calcmode="lin" valueType="num">
                                      <p:cBhvr>
                                        <p:cTn id="26" dur="500"/>
                                        <p:tgtEl>
                                          <p:spTgt spid="15377"/>
                                        </p:tgtEl>
                                        <p:attrNameLst>
                                          <p:attrName>style.rotation</p:attrName>
                                        </p:attrNameLst>
                                      </p:cBhvr>
                                      <p:tavLst>
                                        <p:tav tm="0">
                                          <p:val>
                                            <p:fltVal val="0"/>
                                          </p:val>
                                        </p:tav>
                                        <p:tav tm="100000">
                                          <p:val>
                                            <p:fltVal val="360"/>
                                          </p:val>
                                        </p:tav>
                                      </p:tavLst>
                                    </p:anim>
                                    <p:animEffect transition="out" filter="fade">
                                      <p:cBhvr>
                                        <p:cTn id="27" dur="500"/>
                                        <p:tgtEl>
                                          <p:spTgt spid="15377"/>
                                        </p:tgtEl>
                                      </p:cBhvr>
                                    </p:animEffect>
                                    <p:set>
                                      <p:cBhvr>
                                        <p:cTn id="28" dur="1" fill="hold">
                                          <p:stCondLst>
                                            <p:cond delay="499"/>
                                          </p:stCondLst>
                                        </p:cTn>
                                        <p:tgtEl>
                                          <p:spTgt spid="15377"/>
                                        </p:tgtEl>
                                        <p:attrNameLst>
                                          <p:attrName>style.visibility</p:attrName>
                                        </p:attrNameLst>
                                      </p:cBhvr>
                                      <p:to>
                                        <p:strVal val="hidden"/>
                                      </p:to>
                                    </p:set>
                                  </p:childTnLst>
                                </p:cTn>
                              </p:par>
                            </p:childTnLst>
                          </p:cTn>
                        </p:par>
                      </p:childTnLst>
                    </p:cTn>
                  </p:par>
                </p:childTnLst>
              </p:cTn>
              <p:nextCondLst>
                <p:cond evt="onClick" delay="0">
                  <p:tgtEl>
                    <p:spTgt spid="15377"/>
                  </p:tgtEl>
                </p:cond>
              </p:nextCondLst>
            </p:seq>
            <p:seq concurrent="1" nextAc="seek">
              <p:cTn id="29" restart="whenNotActive" fill="hold" evtFilter="cancelBubble" nodeType="interactiveSeq">
                <p:stCondLst>
                  <p:cond evt="onClick" delay="0">
                    <p:tgtEl>
                      <p:spTgt spid="15378"/>
                    </p:tgtEl>
                  </p:cond>
                </p:stCondLst>
                <p:endSync evt="end" delay="0">
                  <p:rtn val="all"/>
                </p:endSync>
                <p:childTnLst>
                  <p:par>
                    <p:cTn id="30" fill="hold">
                      <p:stCondLst>
                        <p:cond delay="0"/>
                      </p:stCondLst>
                      <p:childTnLst>
                        <p:par>
                          <p:cTn id="31" fill="hold">
                            <p:stCondLst>
                              <p:cond delay="0"/>
                            </p:stCondLst>
                            <p:childTnLst>
                              <p:par>
                                <p:cTn id="32" presetID="49" presetClass="exit" presetSubtype="0" accel="100000" fill="hold" grpId="0" nodeType="clickEffect">
                                  <p:stCondLst>
                                    <p:cond delay="0"/>
                                  </p:stCondLst>
                                  <p:childTnLst>
                                    <p:anim calcmode="lin" valueType="num">
                                      <p:cBhvr>
                                        <p:cTn id="33" dur="500"/>
                                        <p:tgtEl>
                                          <p:spTgt spid="15378"/>
                                        </p:tgtEl>
                                        <p:attrNameLst>
                                          <p:attrName>ppt_w</p:attrName>
                                        </p:attrNameLst>
                                      </p:cBhvr>
                                      <p:tavLst>
                                        <p:tav tm="0">
                                          <p:val>
                                            <p:strVal val="ppt_w"/>
                                          </p:val>
                                        </p:tav>
                                        <p:tav tm="100000">
                                          <p:val>
                                            <p:fltVal val="0"/>
                                          </p:val>
                                        </p:tav>
                                      </p:tavLst>
                                    </p:anim>
                                    <p:anim calcmode="lin" valueType="num">
                                      <p:cBhvr>
                                        <p:cTn id="34" dur="500"/>
                                        <p:tgtEl>
                                          <p:spTgt spid="15378"/>
                                        </p:tgtEl>
                                        <p:attrNameLst>
                                          <p:attrName>ppt_h</p:attrName>
                                        </p:attrNameLst>
                                      </p:cBhvr>
                                      <p:tavLst>
                                        <p:tav tm="0">
                                          <p:val>
                                            <p:strVal val="ppt_h"/>
                                          </p:val>
                                        </p:tav>
                                        <p:tav tm="100000">
                                          <p:val>
                                            <p:fltVal val="0"/>
                                          </p:val>
                                        </p:tav>
                                      </p:tavLst>
                                    </p:anim>
                                    <p:anim calcmode="lin" valueType="num">
                                      <p:cBhvr>
                                        <p:cTn id="35" dur="500"/>
                                        <p:tgtEl>
                                          <p:spTgt spid="15378"/>
                                        </p:tgtEl>
                                        <p:attrNameLst>
                                          <p:attrName>style.rotation</p:attrName>
                                        </p:attrNameLst>
                                      </p:cBhvr>
                                      <p:tavLst>
                                        <p:tav tm="0">
                                          <p:val>
                                            <p:fltVal val="0"/>
                                          </p:val>
                                        </p:tav>
                                        <p:tav tm="100000">
                                          <p:val>
                                            <p:fltVal val="360"/>
                                          </p:val>
                                        </p:tav>
                                      </p:tavLst>
                                    </p:anim>
                                    <p:animEffect transition="out" filter="fade">
                                      <p:cBhvr>
                                        <p:cTn id="36" dur="500"/>
                                        <p:tgtEl>
                                          <p:spTgt spid="15378"/>
                                        </p:tgtEl>
                                      </p:cBhvr>
                                    </p:animEffect>
                                    <p:set>
                                      <p:cBhvr>
                                        <p:cTn id="37" dur="1" fill="hold">
                                          <p:stCondLst>
                                            <p:cond delay="499"/>
                                          </p:stCondLst>
                                        </p:cTn>
                                        <p:tgtEl>
                                          <p:spTgt spid="15378"/>
                                        </p:tgtEl>
                                        <p:attrNameLst>
                                          <p:attrName>style.visibility</p:attrName>
                                        </p:attrNameLst>
                                      </p:cBhvr>
                                      <p:to>
                                        <p:strVal val="hidden"/>
                                      </p:to>
                                    </p:set>
                                  </p:childTnLst>
                                </p:cTn>
                              </p:par>
                            </p:childTnLst>
                          </p:cTn>
                        </p:par>
                      </p:childTnLst>
                    </p:cTn>
                  </p:par>
                </p:childTnLst>
              </p:cTn>
              <p:nextCondLst>
                <p:cond evt="onClick" delay="0">
                  <p:tgtEl>
                    <p:spTgt spid="15378"/>
                  </p:tgtEl>
                </p:cond>
              </p:nextCondLst>
            </p:seq>
            <p:seq concurrent="1" nextAc="seek">
              <p:cTn id="38" restart="whenNotActive" fill="hold" evtFilter="cancelBubble" nodeType="interactiveSeq">
                <p:stCondLst>
                  <p:cond evt="onClick" delay="0">
                    <p:tgtEl>
                      <p:spTgt spid="15379"/>
                    </p:tgtEl>
                  </p:cond>
                </p:stCondLst>
                <p:endSync evt="end" delay="0">
                  <p:rtn val="all"/>
                </p:endSync>
                <p:childTnLst>
                  <p:par>
                    <p:cTn id="39" fill="hold">
                      <p:stCondLst>
                        <p:cond delay="0"/>
                      </p:stCondLst>
                      <p:childTnLst>
                        <p:par>
                          <p:cTn id="40" fill="hold">
                            <p:stCondLst>
                              <p:cond delay="0"/>
                            </p:stCondLst>
                            <p:childTnLst>
                              <p:par>
                                <p:cTn id="41" presetID="49" presetClass="exit" presetSubtype="0" accel="100000" fill="hold" grpId="0" nodeType="clickEffect">
                                  <p:stCondLst>
                                    <p:cond delay="0"/>
                                  </p:stCondLst>
                                  <p:childTnLst>
                                    <p:anim calcmode="lin" valueType="num">
                                      <p:cBhvr>
                                        <p:cTn id="42" dur="500"/>
                                        <p:tgtEl>
                                          <p:spTgt spid="15379"/>
                                        </p:tgtEl>
                                        <p:attrNameLst>
                                          <p:attrName>ppt_w</p:attrName>
                                        </p:attrNameLst>
                                      </p:cBhvr>
                                      <p:tavLst>
                                        <p:tav tm="0">
                                          <p:val>
                                            <p:strVal val="ppt_w"/>
                                          </p:val>
                                        </p:tav>
                                        <p:tav tm="100000">
                                          <p:val>
                                            <p:fltVal val="0"/>
                                          </p:val>
                                        </p:tav>
                                      </p:tavLst>
                                    </p:anim>
                                    <p:anim calcmode="lin" valueType="num">
                                      <p:cBhvr>
                                        <p:cTn id="43" dur="500"/>
                                        <p:tgtEl>
                                          <p:spTgt spid="15379"/>
                                        </p:tgtEl>
                                        <p:attrNameLst>
                                          <p:attrName>ppt_h</p:attrName>
                                        </p:attrNameLst>
                                      </p:cBhvr>
                                      <p:tavLst>
                                        <p:tav tm="0">
                                          <p:val>
                                            <p:strVal val="ppt_h"/>
                                          </p:val>
                                        </p:tav>
                                        <p:tav tm="100000">
                                          <p:val>
                                            <p:fltVal val="0"/>
                                          </p:val>
                                        </p:tav>
                                      </p:tavLst>
                                    </p:anim>
                                    <p:anim calcmode="lin" valueType="num">
                                      <p:cBhvr>
                                        <p:cTn id="44" dur="500"/>
                                        <p:tgtEl>
                                          <p:spTgt spid="15379"/>
                                        </p:tgtEl>
                                        <p:attrNameLst>
                                          <p:attrName>style.rotation</p:attrName>
                                        </p:attrNameLst>
                                      </p:cBhvr>
                                      <p:tavLst>
                                        <p:tav tm="0">
                                          <p:val>
                                            <p:fltVal val="0"/>
                                          </p:val>
                                        </p:tav>
                                        <p:tav tm="100000">
                                          <p:val>
                                            <p:fltVal val="360"/>
                                          </p:val>
                                        </p:tav>
                                      </p:tavLst>
                                    </p:anim>
                                    <p:animEffect transition="out" filter="fade">
                                      <p:cBhvr>
                                        <p:cTn id="45" dur="500"/>
                                        <p:tgtEl>
                                          <p:spTgt spid="15379"/>
                                        </p:tgtEl>
                                      </p:cBhvr>
                                    </p:animEffect>
                                    <p:set>
                                      <p:cBhvr>
                                        <p:cTn id="46" dur="1" fill="hold">
                                          <p:stCondLst>
                                            <p:cond delay="499"/>
                                          </p:stCondLst>
                                        </p:cTn>
                                        <p:tgtEl>
                                          <p:spTgt spid="15379"/>
                                        </p:tgtEl>
                                        <p:attrNameLst>
                                          <p:attrName>style.visibility</p:attrName>
                                        </p:attrNameLst>
                                      </p:cBhvr>
                                      <p:to>
                                        <p:strVal val="hidden"/>
                                      </p:to>
                                    </p:set>
                                  </p:childTnLst>
                                </p:cTn>
                              </p:par>
                            </p:childTnLst>
                          </p:cTn>
                        </p:par>
                      </p:childTnLst>
                    </p:cTn>
                  </p:par>
                </p:childTnLst>
              </p:cTn>
              <p:nextCondLst>
                <p:cond evt="onClick" delay="0">
                  <p:tgtEl>
                    <p:spTgt spid="15379"/>
                  </p:tgtEl>
                </p:cond>
              </p:nextCondLst>
            </p:seq>
            <p:seq concurrent="1" nextAc="seek">
              <p:cTn id="47" restart="whenNotActive" fill="hold" evtFilter="cancelBubble" nodeType="interactiveSeq">
                <p:stCondLst>
                  <p:cond evt="onClick" delay="0">
                    <p:tgtEl>
                      <p:spTgt spid="15375"/>
                    </p:tgtEl>
                  </p:cond>
                </p:stCondLst>
                <p:endSync evt="end" delay="0">
                  <p:rtn val="all"/>
                </p:endSync>
                <p:childTnLst>
                  <p:par>
                    <p:cTn id="48" fill="hold">
                      <p:stCondLst>
                        <p:cond delay="0"/>
                      </p:stCondLst>
                      <p:childTnLst>
                        <p:par>
                          <p:cTn id="49" fill="hold">
                            <p:stCondLst>
                              <p:cond delay="0"/>
                            </p:stCondLst>
                            <p:childTnLst>
                              <p:par>
                                <p:cTn id="50" presetID="49" presetClass="exit" presetSubtype="0" accel="100000" fill="hold" grpId="0" nodeType="clickEffect">
                                  <p:stCondLst>
                                    <p:cond delay="0"/>
                                  </p:stCondLst>
                                  <p:childTnLst>
                                    <p:anim calcmode="lin" valueType="num">
                                      <p:cBhvr>
                                        <p:cTn id="51" dur="500"/>
                                        <p:tgtEl>
                                          <p:spTgt spid="15375"/>
                                        </p:tgtEl>
                                        <p:attrNameLst>
                                          <p:attrName>ppt_w</p:attrName>
                                        </p:attrNameLst>
                                      </p:cBhvr>
                                      <p:tavLst>
                                        <p:tav tm="0">
                                          <p:val>
                                            <p:strVal val="ppt_w"/>
                                          </p:val>
                                        </p:tav>
                                        <p:tav tm="100000">
                                          <p:val>
                                            <p:fltVal val="0"/>
                                          </p:val>
                                        </p:tav>
                                      </p:tavLst>
                                    </p:anim>
                                    <p:anim calcmode="lin" valueType="num">
                                      <p:cBhvr>
                                        <p:cTn id="52" dur="500"/>
                                        <p:tgtEl>
                                          <p:spTgt spid="15375"/>
                                        </p:tgtEl>
                                        <p:attrNameLst>
                                          <p:attrName>ppt_h</p:attrName>
                                        </p:attrNameLst>
                                      </p:cBhvr>
                                      <p:tavLst>
                                        <p:tav tm="0">
                                          <p:val>
                                            <p:strVal val="ppt_h"/>
                                          </p:val>
                                        </p:tav>
                                        <p:tav tm="100000">
                                          <p:val>
                                            <p:fltVal val="0"/>
                                          </p:val>
                                        </p:tav>
                                      </p:tavLst>
                                    </p:anim>
                                    <p:anim calcmode="lin" valueType="num">
                                      <p:cBhvr>
                                        <p:cTn id="53" dur="500"/>
                                        <p:tgtEl>
                                          <p:spTgt spid="15375"/>
                                        </p:tgtEl>
                                        <p:attrNameLst>
                                          <p:attrName>style.rotation</p:attrName>
                                        </p:attrNameLst>
                                      </p:cBhvr>
                                      <p:tavLst>
                                        <p:tav tm="0">
                                          <p:val>
                                            <p:fltVal val="0"/>
                                          </p:val>
                                        </p:tav>
                                        <p:tav tm="100000">
                                          <p:val>
                                            <p:fltVal val="360"/>
                                          </p:val>
                                        </p:tav>
                                      </p:tavLst>
                                    </p:anim>
                                    <p:animEffect transition="out" filter="fade">
                                      <p:cBhvr>
                                        <p:cTn id="54" dur="500"/>
                                        <p:tgtEl>
                                          <p:spTgt spid="15375"/>
                                        </p:tgtEl>
                                      </p:cBhvr>
                                    </p:animEffect>
                                    <p:set>
                                      <p:cBhvr>
                                        <p:cTn id="55" dur="1" fill="hold">
                                          <p:stCondLst>
                                            <p:cond delay="499"/>
                                          </p:stCondLst>
                                        </p:cTn>
                                        <p:tgtEl>
                                          <p:spTgt spid="15375"/>
                                        </p:tgtEl>
                                        <p:attrNameLst>
                                          <p:attrName>style.visibility</p:attrName>
                                        </p:attrNameLst>
                                      </p:cBhvr>
                                      <p:to>
                                        <p:strVal val="hidden"/>
                                      </p:to>
                                    </p:set>
                                  </p:childTnLst>
                                </p:cTn>
                              </p:par>
                            </p:childTnLst>
                          </p:cTn>
                        </p:par>
                      </p:childTnLst>
                    </p:cTn>
                  </p:par>
                </p:childTnLst>
              </p:cTn>
              <p:nextCondLst>
                <p:cond evt="onClick" delay="0">
                  <p:tgtEl>
                    <p:spTgt spid="15375"/>
                  </p:tgtEl>
                </p:cond>
              </p:nextCondLst>
            </p:seq>
            <p:seq concurrent="1" nextAc="seek">
              <p:cTn id="56" restart="whenNotActive" fill="hold" evtFilter="cancelBubble" nodeType="interactiveSeq">
                <p:stCondLst>
                  <p:cond evt="onClick" delay="0">
                    <p:tgtEl>
                      <p:spTgt spid="15380"/>
                    </p:tgtEl>
                  </p:cond>
                </p:stCondLst>
                <p:endSync evt="end" delay="0">
                  <p:rtn val="all"/>
                </p:endSync>
                <p:childTnLst>
                  <p:par>
                    <p:cTn id="57" fill="hold">
                      <p:stCondLst>
                        <p:cond delay="0"/>
                      </p:stCondLst>
                      <p:childTnLst>
                        <p:par>
                          <p:cTn id="58" fill="hold">
                            <p:stCondLst>
                              <p:cond delay="0"/>
                            </p:stCondLst>
                            <p:childTnLst>
                              <p:par>
                                <p:cTn id="59" presetID="49" presetClass="exit" presetSubtype="0" accel="100000" fill="hold" grpId="0" nodeType="clickEffect">
                                  <p:stCondLst>
                                    <p:cond delay="0"/>
                                  </p:stCondLst>
                                  <p:childTnLst>
                                    <p:anim calcmode="lin" valueType="num">
                                      <p:cBhvr>
                                        <p:cTn id="60" dur="500"/>
                                        <p:tgtEl>
                                          <p:spTgt spid="15380"/>
                                        </p:tgtEl>
                                        <p:attrNameLst>
                                          <p:attrName>ppt_w</p:attrName>
                                        </p:attrNameLst>
                                      </p:cBhvr>
                                      <p:tavLst>
                                        <p:tav tm="0">
                                          <p:val>
                                            <p:strVal val="ppt_w"/>
                                          </p:val>
                                        </p:tav>
                                        <p:tav tm="100000">
                                          <p:val>
                                            <p:fltVal val="0"/>
                                          </p:val>
                                        </p:tav>
                                      </p:tavLst>
                                    </p:anim>
                                    <p:anim calcmode="lin" valueType="num">
                                      <p:cBhvr>
                                        <p:cTn id="61" dur="500"/>
                                        <p:tgtEl>
                                          <p:spTgt spid="15380"/>
                                        </p:tgtEl>
                                        <p:attrNameLst>
                                          <p:attrName>ppt_h</p:attrName>
                                        </p:attrNameLst>
                                      </p:cBhvr>
                                      <p:tavLst>
                                        <p:tav tm="0">
                                          <p:val>
                                            <p:strVal val="ppt_h"/>
                                          </p:val>
                                        </p:tav>
                                        <p:tav tm="100000">
                                          <p:val>
                                            <p:fltVal val="0"/>
                                          </p:val>
                                        </p:tav>
                                      </p:tavLst>
                                    </p:anim>
                                    <p:anim calcmode="lin" valueType="num">
                                      <p:cBhvr>
                                        <p:cTn id="62" dur="500"/>
                                        <p:tgtEl>
                                          <p:spTgt spid="15380"/>
                                        </p:tgtEl>
                                        <p:attrNameLst>
                                          <p:attrName>style.rotation</p:attrName>
                                        </p:attrNameLst>
                                      </p:cBhvr>
                                      <p:tavLst>
                                        <p:tav tm="0">
                                          <p:val>
                                            <p:fltVal val="0"/>
                                          </p:val>
                                        </p:tav>
                                        <p:tav tm="100000">
                                          <p:val>
                                            <p:fltVal val="360"/>
                                          </p:val>
                                        </p:tav>
                                      </p:tavLst>
                                    </p:anim>
                                    <p:animEffect transition="out" filter="fade">
                                      <p:cBhvr>
                                        <p:cTn id="63" dur="500"/>
                                        <p:tgtEl>
                                          <p:spTgt spid="15380"/>
                                        </p:tgtEl>
                                      </p:cBhvr>
                                    </p:animEffect>
                                    <p:set>
                                      <p:cBhvr>
                                        <p:cTn id="64" dur="1" fill="hold">
                                          <p:stCondLst>
                                            <p:cond delay="499"/>
                                          </p:stCondLst>
                                        </p:cTn>
                                        <p:tgtEl>
                                          <p:spTgt spid="15380"/>
                                        </p:tgtEl>
                                        <p:attrNameLst>
                                          <p:attrName>style.visibility</p:attrName>
                                        </p:attrNameLst>
                                      </p:cBhvr>
                                      <p:to>
                                        <p:strVal val="hidden"/>
                                      </p:to>
                                    </p:set>
                                  </p:childTnLst>
                                </p:cTn>
                              </p:par>
                            </p:childTnLst>
                          </p:cTn>
                        </p:par>
                      </p:childTnLst>
                    </p:cTn>
                  </p:par>
                </p:childTnLst>
              </p:cTn>
              <p:nextCondLst>
                <p:cond evt="onClick" delay="0">
                  <p:tgtEl>
                    <p:spTgt spid="15380"/>
                  </p:tgtEl>
                </p:cond>
              </p:nextCondLst>
            </p:seq>
            <p:seq concurrent="1" nextAc="seek">
              <p:cTn id="65" restart="whenNotActive" fill="hold" evtFilter="cancelBubble" nodeType="interactiveSeq">
                <p:stCondLst>
                  <p:cond evt="onClick" delay="0">
                    <p:tgtEl>
                      <p:spTgt spid="15381"/>
                    </p:tgtEl>
                  </p:cond>
                </p:stCondLst>
                <p:endSync evt="end" delay="0">
                  <p:rtn val="all"/>
                </p:endSync>
                <p:childTnLst>
                  <p:par>
                    <p:cTn id="66" fill="hold">
                      <p:stCondLst>
                        <p:cond delay="0"/>
                      </p:stCondLst>
                      <p:childTnLst>
                        <p:par>
                          <p:cTn id="67" fill="hold">
                            <p:stCondLst>
                              <p:cond delay="0"/>
                            </p:stCondLst>
                            <p:childTnLst>
                              <p:par>
                                <p:cTn id="68" presetID="49" presetClass="exit" presetSubtype="0" accel="100000" fill="hold" grpId="0" nodeType="clickEffect">
                                  <p:stCondLst>
                                    <p:cond delay="0"/>
                                  </p:stCondLst>
                                  <p:childTnLst>
                                    <p:anim calcmode="lin" valueType="num">
                                      <p:cBhvr>
                                        <p:cTn id="69" dur="500"/>
                                        <p:tgtEl>
                                          <p:spTgt spid="15381"/>
                                        </p:tgtEl>
                                        <p:attrNameLst>
                                          <p:attrName>ppt_w</p:attrName>
                                        </p:attrNameLst>
                                      </p:cBhvr>
                                      <p:tavLst>
                                        <p:tav tm="0">
                                          <p:val>
                                            <p:strVal val="ppt_w"/>
                                          </p:val>
                                        </p:tav>
                                        <p:tav tm="100000">
                                          <p:val>
                                            <p:fltVal val="0"/>
                                          </p:val>
                                        </p:tav>
                                      </p:tavLst>
                                    </p:anim>
                                    <p:anim calcmode="lin" valueType="num">
                                      <p:cBhvr>
                                        <p:cTn id="70" dur="500"/>
                                        <p:tgtEl>
                                          <p:spTgt spid="15381"/>
                                        </p:tgtEl>
                                        <p:attrNameLst>
                                          <p:attrName>ppt_h</p:attrName>
                                        </p:attrNameLst>
                                      </p:cBhvr>
                                      <p:tavLst>
                                        <p:tav tm="0">
                                          <p:val>
                                            <p:strVal val="ppt_h"/>
                                          </p:val>
                                        </p:tav>
                                        <p:tav tm="100000">
                                          <p:val>
                                            <p:fltVal val="0"/>
                                          </p:val>
                                        </p:tav>
                                      </p:tavLst>
                                    </p:anim>
                                    <p:anim calcmode="lin" valueType="num">
                                      <p:cBhvr>
                                        <p:cTn id="71" dur="500"/>
                                        <p:tgtEl>
                                          <p:spTgt spid="15381"/>
                                        </p:tgtEl>
                                        <p:attrNameLst>
                                          <p:attrName>style.rotation</p:attrName>
                                        </p:attrNameLst>
                                      </p:cBhvr>
                                      <p:tavLst>
                                        <p:tav tm="0">
                                          <p:val>
                                            <p:fltVal val="0"/>
                                          </p:val>
                                        </p:tav>
                                        <p:tav tm="100000">
                                          <p:val>
                                            <p:fltVal val="360"/>
                                          </p:val>
                                        </p:tav>
                                      </p:tavLst>
                                    </p:anim>
                                    <p:animEffect transition="out" filter="fade">
                                      <p:cBhvr>
                                        <p:cTn id="72" dur="500"/>
                                        <p:tgtEl>
                                          <p:spTgt spid="15381"/>
                                        </p:tgtEl>
                                      </p:cBhvr>
                                    </p:animEffect>
                                    <p:set>
                                      <p:cBhvr>
                                        <p:cTn id="73" dur="1" fill="hold">
                                          <p:stCondLst>
                                            <p:cond delay="499"/>
                                          </p:stCondLst>
                                        </p:cTn>
                                        <p:tgtEl>
                                          <p:spTgt spid="15381"/>
                                        </p:tgtEl>
                                        <p:attrNameLst>
                                          <p:attrName>style.visibility</p:attrName>
                                        </p:attrNameLst>
                                      </p:cBhvr>
                                      <p:to>
                                        <p:strVal val="hidden"/>
                                      </p:to>
                                    </p:set>
                                  </p:childTnLst>
                                </p:cTn>
                              </p:par>
                            </p:childTnLst>
                          </p:cTn>
                        </p:par>
                      </p:childTnLst>
                    </p:cTn>
                  </p:par>
                </p:childTnLst>
              </p:cTn>
              <p:nextCondLst>
                <p:cond evt="onClick" delay="0">
                  <p:tgtEl>
                    <p:spTgt spid="15381"/>
                  </p:tgtEl>
                </p:cond>
              </p:nextCondLst>
            </p:seq>
            <p:seq concurrent="1" nextAc="seek">
              <p:cTn id="74" restart="whenNotActive" fill="hold" evtFilter="cancelBubble" nodeType="interactiveSeq">
                <p:stCondLst>
                  <p:cond evt="onClick" delay="0">
                    <p:tgtEl>
                      <p:spTgt spid="15382"/>
                    </p:tgtEl>
                  </p:cond>
                </p:stCondLst>
                <p:endSync evt="end" delay="0">
                  <p:rtn val="all"/>
                </p:endSync>
                <p:childTnLst>
                  <p:par>
                    <p:cTn id="75" fill="hold">
                      <p:stCondLst>
                        <p:cond delay="0"/>
                      </p:stCondLst>
                      <p:childTnLst>
                        <p:par>
                          <p:cTn id="76" fill="hold">
                            <p:stCondLst>
                              <p:cond delay="0"/>
                            </p:stCondLst>
                            <p:childTnLst>
                              <p:par>
                                <p:cTn id="77" presetID="49" presetClass="exit" presetSubtype="0" accel="100000" fill="hold" grpId="0" nodeType="clickEffect">
                                  <p:stCondLst>
                                    <p:cond delay="0"/>
                                  </p:stCondLst>
                                  <p:childTnLst>
                                    <p:anim calcmode="lin" valueType="num">
                                      <p:cBhvr>
                                        <p:cTn id="78" dur="500"/>
                                        <p:tgtEl>
                                          <p:spTgt spid="15382"/>
                                        </p:tgtEl>
                                        <p:attrNameLst>
                                          <p:attrName>ppt_w</p:attrName>
                                        </p:attrNameLst>
                                      </p:cBhvr>
                                      <p:tavLst>
                                        <p:tav tm="0">
                                          <p:val>
                                            <p:strVal val="ppt_w"/>
                                          </p:val>
                                        </p:tav>
                                        <p:tav tm="100000">
                                          <p:val>
                                            <p:fltVal val="0"/>
                                          </p:val>
                                        </p:tav>
                                      </p:tavLst>
                                    </p:anim>
                                    <p:anim calcmode="lin" valueType="num">
                                      <p:cBhvr>
                                        <p:cTn id="79" dur="500"/>
                                        <p:tgtEl>
                                          <p:spTgt spid="15382"/>
                                        </p:tgtEl>
                                        <p:attrNameLst>
                                          <p:attrName>ppt_h</p:attrName>
                                        </p:attrNameLst>
                                      </p:cBhvr>
                                      <p:tavLst>
                                        <p:tav tm="0">
                                          <p:val>
                                            <p:strVal val="ppt_h"/>
                                          </p:val>
                                        </p:tav>
                                        <p:tav tm="100000">
                                          <p:val>
                                            <p:fltVal val="0"/>
                                          </p:val>
                                        </p:tav>
                                      </p:tavLst>
                                    </p:anim>
                                    <p:anim calcmode="lin" valueType="num">
                                      <p:cBhvr>
                                        <p:cTn id="80" dur="500"/>
                                        <p:tgtEl>
                                          <p:spTgt spid="15382"/>
                                        </p:tgtEl>
                                        <p:attrNameLst>
                                          <p:attrName>style.rotation</p:attrName>
                                        </p:attrNameLst>
                                      </p:cBhvr>
                                      <p:tavLst>
                                        <p:tav tm="0">
                                          <p:val>
                                            <p:fltVal val="0"/>
                                          </p:val>
                                        </p:tav>
                                        <p:tav tm="100000">
                                          <p:val>
                                            <p:fltVal val="360"/>
                                          </p:val>
                                        </p:tav>
                                      </p:tavLst>
                                    </p:anim>
                                    <p:animEffect transition="out" filter="fade">
                                      <p:cBhvr>
                                        <p:cTn id="81" dur="500"/>
                                        <p:tgtEl>
                                          <p:spTgt spid="15382"/>
                                        </p:tgtEl>
                                      </p:cBhvr>
                                    </p:animEffect>
                                    <p:set>
                                      <p:cBhvr>
                                        <p:cTn id="82" dur="1" fill="hold">
                                          <p:stCondLst>
                                            <p:cond delay="499"/>
                                          </p:stCondLst>
                                        </p:cTn>
                                        <p:tgtEl>
                                          <p:spTgt spid="15382"/>
                                        </p:tgtEl>
                                        <p:attrNameLst>
                                          <p:attrName>style.visibility</p:attrName>
                                        </p:attrNameLst>
                                      </p:cBhvr>
                                      <p:to>
                                        <p:strVal val="hidden"/>
                                      </p:to>
                                    </p:set>
                                  </p:childTnLst>
                                </p:cTn>
                              </p:par>
                            </p:childTnLst>
                          </p:cTn>
                        </p:par>
                      </p:childTnLst>
                    </p:cTn>
                  </p:par>
                </p:childTnLst>
              </p:cTn>
              <p:nextCondLst>
                <p:cond evt="onClick" delay="0">
                  <p:tgtEl>
                    <p:spTgt spid="15382"/>
                  </p:tgtEl>
                </p:cond>
              </p:nextCondLst>
            </p:seq>
            <p:seq concurrent="1" nextAc="seek">
              <p:cTn id="83" restart="whenNotActive" fill="hold" evtFilter="cancelBubble" nodeType="interactiveSeq">
                <p:stCondLst>
                  <p:cond evt="onClick" delay="0">
                    <p:tgtEl>
                      <p:spTgt spid="15383"/>
                    </p:tgtEl>
                  </p:cond>
                </p:stCondLst>
                <p:endSync evt="end" delay="0">
                  <p:rtn val="all"/>
                </p:endSync>
                <p:childTnLst>
                  <p:par>
                    <p:cTn id="84" fill="hold">
                      <p:stCondLst>
                        <p:cond delay="0"/>
                      </p:stCondLst>
                      <p:childTnLst>
                        <p:par>
                          <p:cTn id="85" fill="hold">
                            <p:stCondLst>
                              <p:cond delay="0"/>
                            </p:stCondLst>
                            <p:childTnLst>
                              <p:par>
                                <p:cTn id="86" presetID="49" presetClass="exit" presetSubtype="0" accel="100000" fill="hold" grpId="0" nodeType="clickEffect">
                                  <p:stCondLst>
                                    <p:cond delay="0"/>
                                  </p:stCondLst>
                                  <p:childTnLst>
                                    <p:anim calcmode="lin" valueType="num">
                                      <p:cBhvr>
                                        <p:cTn id="87" dur="500"/>
                                        <p:tgtEl>
                                          <p:spTgt spid="15383"/>
                                        </p:tgtEl>
                                        <p:attrNameLst>
                                          <p:attrName>ppt_w</p:attrName>
                                        </p:attrNameLst>
                                      </p:cBhvr>
                                      <p:tavLst>
                                        <p:tav tm="0">
                                          <p:val>
                                            <p:strVal val="ppt_w"/>
                                          </p:val>
                                        </p:tav>
                                        <p:tav tm="100000">
                                          <p:val>
                                            <p:fltVal val="0"/>
                                          </p:val>
                                        </p:tav>
                                      </p:tavLst>
                                    </p:anim>
                                    <p:anim calcmode="lin" valueType="num">
                                      <p:cBhvr>
                                        <p:cTn id="88" dur="500"/>
                                        <p:tgtEl>
                                          <p:spTgt spid="15383"/>
                                        </p:tgtEl>
                                        <p:attrNameLst>
                                          <p:attrName>ppt_h</p:attrName>
                                        </p:attrNameLst>
                                      </p:cBhvr>
                                      <p:tavLst>
                                        <p:tav tm="0">
                                          <p:val>
                                            <p:strVal val="ppt_h"/>
                                          </p:val>
                                        </p:tav>
                                        <p:tav tm="100000">
                                          <p:val>
                                            <p:fltVal val="0"/>
                                          </p:val>
                                        </p:tav>
                                      </p:tavLst>
                                    </p:anim>
                                    <p:anim calcmode="lin" valueType="num">
                                      <p:cBhvr>
                                        <p:cTn id="89" dur="500"/>
                                        <p:tgtEl>
                                          <p:spTgt spid="15383"/>
                                        </p:tgtEl>
                                        <p:attrNameLst>
                                          <p:attrName>style.rotation</p:attrName>
                                        </p:attrNameLst>
                                      </p:cBhvr>
                                      <p:tavLst>
                                        <p:tav tm="0">
                                          <p:val>
                                            <p:fltVal val="0"/>
                                          </p:val>
                                        </p:tav>
                                        <p:tav tm="100000">
                                          <p:val>
                                            <p:fltVal val="360"/>
                                          </p:val>
                                        </p:tav>
                                      </p:tavLst>
                                    </p:anim>
                                    <p:animEffect transition="out" filter="fade">
                                      <p:cBhvr>
                                        <p:cTn id="90" dur="500"/>
                                        <p:tgtEl>
                                          <p:spTgt spid="15383"/>
                                        </p:tgtEl>
                                      </p:cBhvr>
                                    </p:animEffect>
                                    <p:set>
                                      <p:cBhvr>
                                        <p:cTn id="91" dur="1" fill="hold">
                                          <p:stCondLst>
                                            <p:cond delay="499"/>
                                          </p:stCondLst>
                                        </p:cTn>
                                        <p:tgtEl>
                                          <p:spTgt spid="15383"/>
                                        </p:tgtEl>
                                        <p:attrNameLst>
                                          <p:attrName>style.visibility</p:attrName>
                                        </p:attrNameLst>
                                      </p:cBhvr>
                                      <p:to>
                                        <p:strVal val="hidden"/>
                                      </p:to>
                                    </p:set>
                                  </p:childTnLst>
                                </p:cTn>
                              </p:par>
                            </p:childTnLst>
                          </p:cTn>
                        </p:par>
                      </p:childTnLst>
                    </p:cTn>
                  </p:par>
                </p:childTnLst>
              </p:cTn>
              <p:nextCondLst>
                <p:cond evt="onClick" delay="0">
                  <p:tgtEl>
                    <p:spTgt spid="15383"/>
                  </p:tgtEl>
                </p:cond>
              </p:nextCondLst>
            </p:seq>
            <p:seq concurrent="1" nextAc="seek">
              <p:cTn id="92" restart="whenNotActive" fill="hold" evtFilter="cancelBubble" nodeType="interactiveSeq">
                <p:stCondLst>
                  <p:cond evt="onClick" delay="0">
                    <p:tgtEl>
                      <p:spTgt spid="15384"/>
                    </p:tgtEl>
                  </p:cond>
                </p:stCondLst>
                <p:endSync evt="end" delay="0">
                  <p:rtn val="all"/>
                </p:endSync>
                <p:childTnLst>
                  <p:par>
                    <p:cTn id="93" fill="hold">
                      <p:stCondLst>
                        <p:cond delay="0"/>
                      </p:stCondLst>
                      <p:childTnLst>
                        <p:par>
                          <p:cTn id="94" fill="hold">
                            <p:stCondLst>
                              <p:cond delay="0"/>
                            </p:stCondLst>
                            <p:childTnLst>
                              <p:par>
                                <p:cTn id="95" presetID="49" presetClass="exit" presetSubtype="0" accel="100000" fill="hold" grpId="0" nodeType="clickEffect">
                                  <p:stCondLst>
                                    <p:cond delay="0"/>
                                  </p:stCondLst>
                                  <p:childTnLst>
                                    <p:anim calcmode="lin" valueType="num">
                                      <p:cBhvr>
                                        <p:cTn id="96" dur="500"/>
                                        <p:tgtEl>
                                          <p:spTgt spid="15384"/>
                                        </p:tgtEl>
                                        <p:attrNameLst>
                                          <p:attrName>ppt_w</p:attrName>
                                        </p:attrNameLst>
                                      </p:cBhvr>
                                      <p:tavLst>
                                        <p:tav tm="0">
                                          <p:val>
                                            <p:strVal val="ppt_w"/>
                                          </p:val>
                                        </p:tav>
                                        <p:tav tm="100000">
                                          <p:val>
                                            <p:fltVal val="0"/>
                                          </p:val>
                                        </p:tav>
                                      </p:tavLst>
                                    </p:anim>
                                    <p:anim calcmode="lin" valueType="num">
                                      <p:cBhvr>
                                        <p:cTn id="97" dur="500"/>
                                        <p:tgtEl>
                                          <p:spTgt spid="15384"/>
                                        </p:tgtEl>
                                        <p:attrNameLst>
                                          <p:attrName>ppt_h</p:attrName>
                                        </p:attrNameLst>
                                      </p:cBhvr>
                                      <p:tavLst>
                                        <p:tav tm="0">
                                          <p:val>
                                            <p:strVal val="ppt_h"/>
                                          </p:val>
                                        </p:tav>
                                        <p:tav tm="100000">
                                          <p:val>
                                            <p:fltVal val="0"/>
                                          </p:val>
                                        </p:tav>
                                      </p:tavLst>
                                    </p:anim>
                                    <p:anim calcmode="lin" valueType="num">
                                      <p:cBhvr>
                                        <p:cTn id="98" dur="500"/>
                                        <p:tgtEl>
                                          <p:spTgt spid="15384"/>
                                        </p:tgtEl>
                                        <p:attrNameLst>
                                          <p:attrName>style.rotation</p:attrName>
                                        </p:attrNameLst>
                                      </p:cBhvr>
                                      <p:tavLst>
                                        <p:tav tm="0">
                                          <p:val>
                                            <p:fltVal val="0"/>
                                          </p:val>
                                        </p:tav>
                                        <p:tav tm="100000">
                                          <p:val>
                                            <p:fltVal val="360"/>
                                          </p:val>
                                        </p:tav>
                                      </p:tavLst>
                                    </p:anim>
                                    <p:animEffect transition="out" filter="fade">
                                      <p:cBhvr>
                                        <p:cTn id="99" dur="500"/>
                                        <p:tgtEl>
                                          <p:spTgt spid="15384"/>
                                        </p:tgtEl>
                                      </p:cBhvr>
                                    </p:animEffect>
                                    <p:set>
                                      <p:cBhvr>
                                        <p:cTn id="100" dur="1" fill="hold">
                                          <p:stCondLst>
                                            <p:cond delay="499"/>
                                          </p:stCondLst>
                                        </p:cTn>
                                        <p:tgtEl>
                                          <p:spTgt spid="15384"/>
                                        </p:tgtEl>
                                        <p:attrNameLst>
                                          <p:attrName>style.visibility</p:attrName>
                                        </p:attrNameLst>
                                      </p:cBhvr>
                                      <p:to>
                                        <p:strVal val="hidden"/>
                                      </p:to>
                                    </p:set>
                                  </p:childTnLst>
                                </p:cTn>
                              </p:par>
                            </p:childTnLst>
                          </p:cTn>
                        </p:par>
                      </p:childTnLst>
                    </p:cTn>
                  </p:par>
                </p:childTnLst>
              </p:cTn>
              <p:nextCondLst>
                <p:cond evt="onClick" delay="0">
                  <p:tgtEl>
                    <p:spTgt spid="15384"/>
                  </p:tgtEl>
                </p:cond>
              </p:nextCondLst>
            </p:seq>
            <p:seq concurrent="1" nextAc="seek">
              <p:cTn id="101" restart="whenNotActive" fill="hold" evtFilter="cancelBubble" nodeType="interactiveSeq">
                <p:stCondLst>
                  <p:cond evt="onClick" delay="0">
                    <p:tgtEl>
                      <p:spTgt spid="15385"/>
                    </p:tgtEl>
                  </p:cond>
                </p:stCondLst>
                <p:endSync evt="end" delay="0">
                  <p:rtn val="all"/>
                </p:endSync>
                <p:childTnLst>
                  <p:par>
                    <p:cTn id="102" fill="hold">
                      <p:stCondLst>
                        <p:cond delay="0"/>
                      </p:stCondLst>
                      <p:childTnLst>
                        <p:par>
                          <p:cTn id="103" fill="hold">
                            <p:stCondLst>
                              <p:cond delay="0"/>
                            </p:stCondLst>
                            <p:childTnLst>
                              <p:par>
                                <p:cTn id="104" presetID="49" presetClass="exit" presetSubtype="0" accel="100000" fill="hold" grpId="0" nodeType="clickEffect">
                                  <p:stCondLst>
                                    <p:cond delay="0"/>
                                  </p:stCondLst>
                                  <p:childTnLst>
                                    <p:anim calcmode="lin" valueType="num">
                                      <p:cBhvr>
                                        <p:cTn id="105" dur="500"/>
                                        <p:tgtEl>
                                          <p:spTgt spid="15385"/>
                                        </p:tgtEl>
                                        <p:attrNameLst>
                                          <p:attrName>ppt_w</p:attrName>
                                        </p:attrNameLst>
                                      </p:cBhvr>
                                      <p:tavLst>
                                        <p:tav tm="0">
                                          <p:val>
                                            <p:strVal val="ppt_w"/>
                                          </p:val>
                                        </p:tav>
                                        <p:tav tm="100000">
                                          <p:val>
                                            <p:fltVal val="0"/>
                                          </p:val>
                                        </p:tav>
                                      </p:tavLst>
                                    </p:anim>
                                    <p:anim calcmode="lin" valueType="num">
                                      <p:cBhvr>
                                        <p:cTn id="106" dur="500"/>
                                        <p:tgtEl>
                                          <p:spTgt spid="15385"/>
                                        </p:tgtEl>
                                        <p:attrNameLst>
                                          <p:attrName>ppt_h</p:attrName>
                                        </p:attrNameLst>
                                      </p:cBhvr>
                                      <p:tavLst>
                                        <p:tav tm="0">
                                          <p:val>
                                            <p:strVal val="ppt_h"/>
                                          </p:val>
                                        </p:tav>
                                        <p:tav tm="100000">
                                          <p:val>
                                            <p:fltVal val="0"/>
                                          </p:val>
                                        </p:tav>
                                      </p:tavLst>
                                    </p:anim>
                                    <p:anim calcmode="lin" valueType="num">
                                      <p:cBhvr>
                                        <p:cTn id="107" dur="500"/>
                                        <p:tgtEl>
                                          <p:spTgt spid="15385"/>
                                        </p:tgtEl>
                                        <p:attrNameLst>
                                          <p:attrName>style.rotation</p:attrName>
                                        </p:attrNameLst>
                                      </p:cBhvr>
                                      <p:tavLst>
                                        <p:tav tm="0">
                                          <p:val>
                                            <p:fltVal val="0"/>
                                          </p:val>
                                        </p:tav>
                                        <p:tav tm="100000">
                                          <p:val>
                                            <p:fltVal val="360"/>
                                          </p:val>
                                        </p:tav>
                                      </p:tavLst>
                                    </p:anim>
                                    <p:animEffect transition="out" filter="fade">
                                      <p:cBhvr>
                                        <p:cTn id="108" dur="500"/>
                                        <p:tgtEl>
                                          <p:spTgt spid="15385"/>
                                        </p:tgtEl>
                                      </p:cBhvr>
                                    </p:animEffect>
                                    <p:set>
                                      <p:cBhvr>
                                        <p:cTn id="109" dur="1" fill="hold">
                                          <p:stCondLst>
                                            <p:cond delay="499"/>
                                          </p:stCondLst>
                                        </p:cTn>
                                        <p:tgtEl>
                                          <p:spTgt spid="15385"/>
                                        </p:tgtEl>
                                        <p:attrNameLst>
                                          <p:attrName>style.visibility</p:attrName>
                                        </p:attrNameLst>
                                      </p:cBhvr>
                                      <p:to>
                                        <p:strVal val="hidden"/>
                                      </p:to>
                                    </p:set>
                                  </p:childTnLst>
                                </p:cTn>
                              </p:par>
                            </p:childTnLst>
                          </p:cTn>
                        </p:par>
                      </p:childTnLst>
                    </p:cTn>
                  </p:par>
                </p:childTnLst>
              </p:cTn>
              <p:nextCondLst>
                <p:cond evt="onClick" delay="0">
                  <p:tgtEl>
                    <p:spTgt spid="15385"/>
                  </p:tgtEl>
                </p:cond>
              </p:nextCondLst>
            </p:seq>
            <p:seq concurrent="1" nextAc="seek">
              <p:cTn id="110" restart="whenNotActive" fill="hold" evtFilter="cancelBubble" nodeType="interactiveSeq">
                <p:stCondLst>
                  <p:cond evt="onClick" delay="0">
                    <p:tgtEl>
                      <p:spTgt spid="15386"/>
                    </p:tgtEl>
                  </p:cond>
                </p:stCondLst>
                <p:endSync evt="end" delay="0">
                  <p:rtn val="all"/>
                </p:endSync>
                <p:childTnLst>
                  <p:par>
                    <p:cTn id="111" fill="hold">
                      <p:stCondLst>
                        <p:cond delay="0"/>
                      </p:stCondLst>
                      <p:childTnLst>
                        <p:par>
                          <p:cTn id="112" fill="hold">
                            <p:stCondLst>
                              <p:cond delay="0"/>
                            </p:stCondLst>
                            <p:childTnLst>
                              <p:par>
                                <p:cTn id="113" presetID="49" presetClass="exit" presetSubtype="0" accel="100000" fill="hold" grpId="0" nodeType="clickEffect">
                                  <p:stCondLst>
                                    <p:cond delay="0"/>
                                  </p:stCondLst>
                                  <p:childTnLst>
                                    <p:anim calcmode="lin" valueType="num">
                                      <p:cBhvr>
                                        <p:cTn id="114" dur="500"/>
                                        <p:tgtEl>
                                          <p:spTgt spid="15386"/>
                                        </p:tgtEl>
                                        <p:attrNameLst>
                                          <p:attrName>ppt_w</p:attrName>
                                        </p:attrNameLst>
                                      </p:cBhvr>
                                      <p:tavLst>
                                        <p:tav tm="0">
                                          <p:val>
                                            <p:strVal val="ppt_w"/>
                                          </p:val>
                                        </p:tav>
                                        <p:tav tm="100000">
                                          <p:val>
                                            <p:fltVal val="0"/>
                                          </p:val>
                                        </p:tav>
                                      </p:tavLst>
                                    </p:anim>
                                    <p:anim calcmode="lin" valueType="num">
                                      <p:cBhvr>
                                        <p:cTn id="115" dur="500"/>
                                        <p:tgtEl>
                                          <p:spTgt spid="15386"/>
                                        </p:tgtEl>
                                        <p:attrNameLst>
                                          <p:attrName>ppt_h</p:attrName>
                                        </p:attrNameLst>
                                      </p:cBhvr>
                                      <p:tavLst>
                                        <p:tav tm="0">
                                          <p:val>
                                            <p:strVal val="ppt_h"/>
                                          </p:val>
                                        </p:tav>
                                        <p:tav tm="100000">
                                          <p:val>
                                            <p:fltVal val="0"/>
                                          </p:val>
                                        </p:tav>
                                      </p:tavLst>
                                    </p:anim>
                                    <p:anim calcmode="lin" valueType="num">
                                      <p:cBhvr>
                                        <p:cTn id="116" dur="500"/>
                                        <p:tgtEl>
                                          <p:spTgt spid="15386"/>
                                        </p:tgtEl>
                                        <p:attrNameLst>
                                          <p:attrName>style.rotation</p:attrName>
                                        </p:attrNameLst>
                                      </p:cBhvr>
                                      <p:tavLst>
                                        <p:tav tm="0">
                                          <p:val>
                                            <p:fltVal val="0"/>
                                          </p:val>
                                        </p:tav>
                                        <p:tav tm="100000">
                                          <p:val>
                                            <p:fltVal val="360"/>
                                          </p:val>
                                        </p:tav>
                                      </p:tavLst>
                                    </p:anim>
                                    <p:animEffect transition="out" filter="fade">
                                      <p:cBhvr>
                                        <p:cTn id="117" dur="500"/>
                                        <p:tgtEl>
                                          <p:spTgt spid="15386"/>
                                        </p:tgtEl>
                                      </p:cBhvr>
                                    </p:animEffect>
                                    <p:set>
                                      <p:cBhvr>
                                        <p:cTn id="118" dur="1" fill="hold">
                                          <p:stCondLst>
                                            <p:cond delay="499"/>
                                          </p:stCondLst>
                                        </p:cTn>
                                        <p:tgtEl>
                                          <p:spTgt spid="15386"/>
                                        </p:tgtEl>
                                        <p:attrNameLst>
                                          <p:attrName>style.visibility</p:attrName>
                                        </p:attrNameLst>
                                      </p:cBhvr>
                                      <p:to>
                                        <p:strVal val="hidden"/>
                                      </p:to>
                                    </p:set>
                                  </p:childTnLst>
                                </p:cTn>
                              </p:par>
                            </p:childTnLst>
                          </p:cTn>
                        </p:par>
                      </p:childTnLst>
                    </p:cTn>
                  </p:par>
                </p:childTnLst>
              </p:cTn>
              <p:nextCondLst>
                <p:cond evt="onClick" delay="0">
                  <p:tgtEl>
                    <p:spTgt spid="15386"/>
                  </p:tgtEl>
                </p:cond>
              </p:nextCondLst>
            </p:seq>
            <p:seq concurrent="1" nextAc="seek">
              <p:cTn id="119" restart="whenNotActive" fill="hold" evtFilter="cancelBubble" nodeType="interactiveSeq">
                <p:stCondLst>
                  <p:cond evt="onClick" delay="0">
                    <p:tgtEl>
                      <p:spTgt spid="15387"/>
                    </p:tgtEl>
                  </p:cond>
                </p:stCondLst>
                <p:endSync evt="end" delay="0">
                  <p:rtn val="all"/>
                </p:endSync>
                <p:childTnLst>
                  <p:par>
                    <p:cTn id="120" fill="hold">
                      <p:stCondLst>
                        <p:cond delay="0"/>
                      </p:stCondLst>
                      <p:childTnLst>
                        <p:par>
                          <p:cTn id="121" fill="hold">
                            <p:stCondLst>
                              <p:cond delay="0"/>
                            </p:stCondLst>
                            <p:childTnLst>
                              <p:par>
                                <p:cTn id="122" presetID="49" presetClass="exit" presetSubtype="0" accel="100000" fill="hold" grpId="0" nodeType="clickEffect">
                                  <p:stCondLst>
                                    <p:cond delay="0"/>
                                  </p:stCondLst>
                                  <p:childTnLst>
                                    <p:anim calcmode="lin" valueType="num">
                                      <p:cBhvr>
                                        <p:cTn id="123" dur="500"/>
                                        <p:tgtEl>
                                          <p:spTgt spid="15387"/>
                                        </p:tgtEl>
                                        <p:attrNameLst>
                                          <p:attrName>ppt_w</p:attrName>
                                        </p:attrNameLst>
                                      </p:cBhvr>
                                      <p:tavLst>
                                        <p:tav tm="0">
                                          <p:val>
                                            <p:strVal val="ppt_w"/>
                                          </p:val>
                                        </p:tav>
                                        <p:tav tm="100000">
                                          <p:val>
                                            <p:fltVal val="0"/>
                                          </p:val>
                                        </p:tav>
                                      </p:tavLst>
                                    </p:anim>
                                    <p:anim calcmode="lin" valueType="num">
                                      <p:cBhvr>
                                        <p:cTn id="124" dur="500"/>
                                        <p:tgtEl>
                                          <p:spTgt spid="15387"/>
                                        </p:tgtEl>
                                        <p:attrNameLst>
                                          <p:attrName>ppt_h</p:attrName>
                                        </p:attrNameLst>
                                      </p:cBhvr>
                                      <p:tavLst>
                                        <p:tav tm="0">
                                          <p:val>
                                            <p:strVal val="ppt_h"/>
                                          </p:val>
                                        </p:tav>
                                        <p:tav tm="100000">
                                          <p:val>
                                            <p:fltVal val="0"/>
                                          </p:val>
                                        </p:tav>
                                      </p:tavLst>
                                    </p:anim>
                                    <p:anim calcmode="lin" valueType="num">
                                      <p:cBhvr>
                                        <p:cTn id="125" dur="500"/>
                                        <p:tgtEl>
                                          <p:spTgt spid="15387"/>
                                        </p:tgtEl>
                                        <p:attrNameLst>
                                          <p:attrName>style.rotation</p:attrName>
                                        </p:attrNameLst>
                                      </p:cBhvr>
                                      <p:tavLst>
                                        <p:tav tm="0">
                                          <p:val>
                                            <p:fltVal val="0"/>
                                          </p:val>
                                        </p:tav>
                                        <p:tav tm="100000">
                                          <p:val>
                                            <p:fltVal val="360"/>
                                          </p:val>
                                        </p:tav>
                                      </p:tavLst>
                                    </p:anim>
                                    <p:animEffect transition="out" filter="fade">
                                      <p:cBhvr>
                                        <p:cTn id="126" dur="500"/>
                                        <p:tgtEl>
                                          <p:spTgt spid="15387"/>
                                        </p:tgtEl>
                                      </p:cBhvr>
                                    </p:animEffect>
                                    <p:set>
                                      <p:cBhvr>
                                        <p:cTn id="127" dur="1" fill="hold">
                                          <p:stCondLst>
                                            <p:cond delay="499"/>
                                          </p:stCondLst>
                                        </p:cTn>
                                        <p:tgtEl>
                                          <p:spTgt spid="15387"/>
                                        </p:tgtEl>
                                        <p:attrNameLst>
                                          <p:attrName>style.visibility</p:attrName>
                                        </p:attrNameLst>
                                      </p:cBhvr>
                                      <p:to>
                                        <p:strVal val="hidden"/>
                                      </p:to>
                                    </p:set>
                                  </p:childTnLst>
                                </p:cTn>
                              </p:par>
                            </p:childTnLst>
                          </p:cTn>
                        </p:par>
                      </p:childTnLst>
                    </p:cTn>
                  </p:par>
                </p:childTnLst>
              </p:cTn>
              <p:nextCondLst>
                <p:cond evt="onClick" delay="0">
                  <p:tgtEl>
                    <p:spTgt spid="15387"/>
                  </p:tgtEl>
                </p:cond>
              </p:nextCondLst>
            </p:seq>
            <p:seq concurrent="1" nextAc="seek">
              <p:cTn id="128" restart="whenNotActive" fill="hold" evtFilter="cancelBubble" nodeType="interactiveSeq">
                <p:stCondLst>
                  <p:cond evt="onClick" delay="0">
                    <p:tgtEl>
                      <p:spTgt spid="15388"/>
                    </p:tgtEl>
                  </p:cond>
                </p:stCondLst>
                <p:endSync evt="end" delay="0">
                  <p:rtn val="all"/>
                </p:endSync>
                <p:childTnLst>
                  <p:par>
                    <p:cTn id="129" fill="hold">
                      <p:stCondLst>
                        <p:cond delay="0"/>
                      </p:stCondLst>
                      <p:childTnLst>
                        <p:par>
                          <p:cTn id="130" fill="hold">
                            <p:stCondLst>
                              <p:cond delay="0"/>
                            </p:stCondLst>
                            <p:childTnLst>
                              <p:par>
                                <p:cTn id="131" presetID="49" presetClass="exit" presetSubtype="0" accel="100000" fill="hold" grpId="0" nodeType="clickEffect">
                                  <p:stCondLst>
                                    <p:cond delay="0"/>
                                  </p:stCondLst>
                                  <p:childTnLst>
                                    <p:anim calcmode="lin" valueType="num">
                                      <p:cBhvr>
                                        <p:cTn id="132" dur="500"/>
                                        <p:tgtEl>
                                          <p:spTgt spid="15388"/>
                                        </p:tgtEl>
                                        <p:attrNameLst>
                                          <p:attrName>ppt_w</p:attrName>
                                        </p:attrNameLst>
                                      </p:cBhvr>
                                      <p:tavLst>
                                        <p:tav tm="0">
                                          <p:val>
                                            <p:strVal val="ppt_w"/>
                                          </p:val>
                                        </p:tav>
                                        <p:tav tm="100000">
                                          <p:val>
                                            <p:fltVal val="0"/>
                                          </p:val>
                                        </p:tav>
                                      </p:tavLst>
                                    </p:anim>
                                    <p:anim calcmode="lin" valueType="num">
                                      <p:cBhvr>
                                        <p:cTn id="133" dur="500"/>
                                        <p:tgtEl>
                                          <p:spTgt spid="15388"/>
                                        </p:tgtEl>
                                        <p:attrNameLst>
                                          <p:attrName>ppt_h</p:attrName>
                                        </p:attrNameLst>
                                      </p:cBhvr>
                                      <p:tavLst>
                                        <p:tav tm="0">
                                          <p:val>
                                            <p:strVal val="ppt_h"/>
                                          </p:val>
                                        </p:tav>
                                        <p:tav tm="100000">
                                          <p:val>
                                            <p:fltVal val="0"/>
                                          </p:val>
                                        </p:tav>
                                      </p:tavLst>
                                    </p:anim>
                                    <p:anim calcmode="lin" valueType="num">
                                      <p:cBhvr>
                                        <p:cTn id="134" dur="500"/>
                                        <p:tgtEl>
                                          <p:spTgt spid="15388"/>
                                        </p:tgtEl>
                                        <p:attrNameLst>
                                          <p:attrName>style.rotation</p:attrName>
                                        </p:attrNameLst>
                                      </p:cBhvr>
                                      <p:tavLst>
                                        <p:tav tm="0">
                                          <p:val>
                                            <p:fltVal val="0"/>
                                          </p:val>
                                        </p:tav>
                                        <p:tav tm="100000">
                                          <p:val>
                                            <p:fltVal val="360"/>
                                          </p:val>
                                        </p:tav>
                                      </p:tavLst>
                                    </p:anim>
                                    <p:animEffect transition="out" filter="fade">
                                      <p:cBhvr>
                                        <p:cTn id="135" dur="500"/>
                                        <p:tgtEl>
                                          <p:spTgt spid="15388"/>
                                        </p:tgtEl>
                                      </p:cBhvr>
                                    </p:animEffect>
                                    <p:set>
                                      <p:cBhvr>
                                        <p:cTn id="136" dur="1" fill="hold">
                                          <p:stCondLst>
                                            <p:cond delay="499"/>
                                          </p:stCondLst>
                                        </p:cTn>
                                        <p:tgtEl>
                                          <p:spTgt spid="15388"/>
                                        </p:tgtEl>
                                        <p:attrNameLst>
                                          <p:attrName>style.visibility</p:attrName>
                                        </p:attrNameLst>
                                      </p:cBhvr>
                                      <p:to>
                                        <p:strVal val="hidden"/>
                                      </p:to>
                                    </p:set>
                                  </p:childTnLst>
                                </p:cTn>
                              </p:par>
                            </p:childTnLst>
                          </p:cTn>
                        </p:par>
                      </p:childTnLst>
                    </p:cTn>
                  </p:par>
                </p:childTnLst>
              </p:cTn>
              <p:nextCondLst>
                <p:cond evt="onClick" delay="0">
                  <p:tgtEl>
                    <p:spTgt spid="15388"/>
                  </p:tgtEl>
                </p:cond>
              </p:nextCondLst>
            </p:seq>
            <p:seq concurrent="1" nextAc="seek">
              <p:cTn id="137" restart="whenNotActive" fill="hold" evtFilter="cancelBubble" nodeType="interactiveSeq">
                <p:stCondLst>
                  <p:cond evt="onClick" delay="0">
                    <p:tgtEl>
                      <p:spTgt spid="15369"/>
                    </p:tgtEl>
                  </p:cond>
                </p:stCondLst>
                <p:endSync evt="end" delay="0">
                  <p:rtn val="all"/>
                </p:endSync>
                <p:childTnLst>
                  <p:par>
                    <p:cTn id="138" fill="hold">
                      <p:stCondLst>
                        <p:cond delay="0"/>
                      </p:stCondLst>
                      <p:childTnLst>
                        <p:par>
                          <p:cTn id="139" fill="hold">
                            <p:stCondLst>
                              <p:cond delay="0"/>
                            </p:stCondLst>
                            <p:childTnLst>
                              <p:par>
                                <p:cTn id="140" presetID="2" presetClass="exit" presetSubtype="4" fill="hold" grpId="0" nodeType="clickEffect">
                                  <p:stCondLst>
                                    <p:cond delay="0"/>
                                  </p:stCondLst>
                                  <p:childTnLst>
                                    <p:anim calcmode="lin" valueType="num">
                                      <p:cBhvr additive="base">
                                        <p:cTn id="141" dur="500"/>
                                        <p:tgtEl>
                                          <p:spTgt spid="15369"/>
                                        </p:tgtEl>
                                        <p:attrNameLst>
                                          <p:attrName>ppt_x</p:attrName>
                                        </p:attrNameLst>
                                      </p:cBhvr>
                                      <p:tavLst>
                                        <p:tav tm="0">
                                          <p:val>
                                            <p:strVal val="ppt_x"/>
                                          </p:val>
                                        </p:tav>
                                        <p:tav tm="100000">
                                          <p:val>
                                            <p:strVal val="ppt_x"/>
                                          </p:val>
                                        </p:tav>
                                      </p:tavLst>
                                    </p:anim>
                                    <p:anim calcmode="lin" valueType="num">
                                      <p:cBhvr additive="base">
                                        <p:cTn id="142" dur="500"/>
                                        <p:tgtEl>
                                          <p:spTgt spid="15369"/>
                                        </p:tgtEl>
                                        <p:attrNameLst>
                                          <p:attrName>ppt_y</p:attrName>
                                        </p:attrNameLst>
                                      </p:cBhvr>
                                      <p:tavLst>
                                        <p:tav tm="0">
                                          <p:val>
                                            <p:strVal val="ppt_y"/>
                                          </p:val>
                                        </p:tav>
                                        <p:tav tm="100000">
                                          <p:val>
                                            <p:strVal val="1+ppt_h/2"/>
                                          </p:val>
                                        </p:tav>
                                      </p:tavLst>
                                    </p:anim>
                                    <p:set>
                                      <p:cBhvr>
                                        <p:cTn id="143" dur="1" fill="hold">
                                          <p:stCondLst>
                                            <p:cond delay="499"/>
                                          </p:stCondLst>
                                        </p:cTn>
                                        <p:tgtEl>
                                          <p:spTgt spid="15369"/>
                                        </p:tgtEl>
                                        <p:attrNameLst>
                                          <p:attrName>style.visibility</p:attrName>
                                        </p:attrNameLst>
                                      </p:cBhvr>
                                      <p:to>
                                        <p:strVal val="hidden"/>
                                      </p:to>
                                    </p:set>
                                  </p:childTnLst>
                                </p:cTn>
                              </p:par>
                            </p:childTnLst>
                          </p:cTn>
                        </p:par>
                      </p:childTnLst>
                    </p:cTn>
                  </p:par>
                </p:childTnLst>
              </p:cTn>
              <p:nextCondLst>
                <p:cond evt="onClick" delay="0">
                  <p:tgtEl>
                    <p:spTgt spid="15369"/>
                  </p:tgtEl>
                </p:cond>
              </p:nextCondLst>
            </p:seq>
            <p:seq concurrent="1" nextAc="seek">
              <p:cTn id="144" restart="whenNotActive" fill="hold" evtFilter="cancelBubble" nodeType="interactiveSeq">
                <p:stCondLst>
                  <p:cond evt="onClick" delay="0">
                    <p:tgtEl>
                      <p:spTgt spid="15370"/>
                    </p:tgtEl>
                  </p:cond>
                </p:stCondLst>
                <p:endSync evt="end" delay="0">
                  <p:rtn val="all"/>
                </p:endSync>
                <p:childTnLst>
                  <p:par>
                    <p:cTn id="145" fill="hold">
                      <p:stCondLst>
                        <p:cond delay="0"/>
                      </p:stCondLst>
                      <p:childTnLst>
                        <p:par>
                          <p:cTn id="146" fill="hold">
                            <p:stCondLst>
                              <p:cond delay="0"/>
                            </p:stCondLst>
                            <p:childTnLst>
                              <p:par>
                                <p:cTn id="147" presetID="2" presetClass="exit" presetSubtype="4" fill="hold" grpId="0" nodeType="clickEffect">
                                  <p:stCondLst>
                                    <p:cond delay="0"/>
                                  </p:stCondLst>
                                  <p:childTnLst>
                                    <p:anim calcmode="lin" valueType="num">
                                      <p:cBhvr additive="base">
                                        <p:cTn id="148" dur="500"/>
                                        <p:tgtEl>
                                          <p:spTgt spid="15370"/>
                                        </p:tgtEl>
                                        <p:attrNameLst>
                                          <p:attrName>ppt_x</p:attrName>
                                        </p:attrNameLst>
                                      </p:cBhvr>
                                      <p:tavLst>
                                        <p:tav tm="0">
                                          <p:val>
                                            <p:strVal val="ppt_x"/>
                                          </p:val>
                                        </p:tav>
                                        <p:tav tm="100000">
                                          <p:val>
                                            <p:strVal val="ppt_x"/>
                                          </p:val>
                                        </p:tav>
                                      </p:tavLst>
                                    </p:anim>
                                    <p:anim calcmode="lin" valueType="num">
                                      <p:cBhvr additive="base">
                                        <p:cTn id="149" dur="500"/>
                                        <p:tgtEl>
                                          <p:spTgt spid="15370"/>
                                        </p:tgtEl>
                                        <p:attrNameLst>
                                          <p:attrName>ppt_y</p:attrName>
                                        </p:attrNameLst>
                                      </p:cBhvr>
                                      <p:tavLst>
                                        <p:tav tm="0">
                                          <p:val>
                                            <p:strVal val="ppt_y"/>
                                          </p:val>
                                        </p:tav>
                                        <p:tav tm="100000">
                                          <p:val>
                                            <p:strVal val="1+ppt_h/2"/>
                                          </p:val>
                                        </p:tav>
                                      </p:tavLst>
                                    </p:anim>
                                    <p:set>
                                      <p:cBhvr>
                                        <p:cTn id="150" dur="1" fill="hold">
                                          <p:stCondLst>
                                            <p:cond delay="499"/>
                                          </p:stCondLst>
                                        </p:cTn>
                                        <p:tgtEl>
                                          <p:spTgt spid="15370"/>
                                        </p:tgtEl>
                                        <p:attrNameLst>
                                          <p:attrName>style.visibility</p:attrName>
                                        </p:attrNameLst>
                                      </p:cBhvr>
                                      <p:to>
                                        <p:strVal val="hidden"/>
                                      </p:to>
                                    </p:set>
                                  </p:childTnLst>
                                </p:cTn>
                              </p:par>
                            </p:childTnLst>
                          </p:cTn>
                        </p:par>
                      </p:childTnLst>
                    </p:cTn>
                  </p:par>
                </p:childTnLst>
              </p:cTn>
              <p:nextCondLst>
                <p:cond evt="onClick" delay="0">
                  <p:tgtEl>
                    <p:spTgt spid="15370"/>
                  </p:tgtEl>
                </p:cond>
              </p:nextCondLst>
            </p:seq>
            <p:seq concurrent="1" nextAc="seek">
              <p:cTn id="151" restart="whenNotActive" fill="hold" evtFilter="cancelBubble" nodeType="interactiveSeq">
                <p:stCondLst>
                  <p:cond evt="onClick" delay="0">
                    <p:tgtEl>
                      <p:spTgt spid="15372"/>
                    </p:tgtEl>
                  </p:cond>
                </p:stCondLst>
                <p:endSync evt="end" delay="0">
                  <p:rtn val="all"/>
                </p:endSync>
                <p:childTnLst>
                  <p:par>
                    <p:cTn id="152" fill="hold">
                      <p:stCondLst>
                        <p:cond delay="0"/>
                      </p:stCondLst>
                      <p:childTnLst>
                        <p:par>
                          <p:cTn id="153" fill="hold">
                            <p:stCondLst>
                              <p:cond delay="0"/>
                            </p:stCondLst>
                            <p:childTnLst>
                              <p:par>
                                <p:cTn id="154" presetID="2" presetClass="exit" presetSubtype="4" fill="hold" grpId="0" nodeType="clickEffect">
                                  <p:stCondLst>
                                    <p:cond delay="0"/>
                                  </p:stCondLst>
                                  <p:childTnLst>
                                    <p:anim calcmode="lin" valueType="num">
                                      <p:cBhvr additive="base">
                                        <p:cTn id="155" dur="500"/>
                                        <p:tgtEl>
                                          <p:spTgt spid="15372"/>
                                        </p:tgtEl>
                                        <p:attrNameLst>
                                          <p:attrName>ppt_x</p:attrName>
                                        </p:attrNameLst>
                                      </p:cBhvr>
                                      <p:tavLst>
                                        <p:tav tm="0">
                                          <p:val>
                                            <p:strVal val="ppt_x"/>
                                          </p:val>
                                        </p:tav>
                                        <p:tav tm="100000">
                                          <p:val>
                                            <p:strVal val="ppt_x"/>
                                          </p:val>
                                        </p:tav>
                                      </p:tavLst>
                                    </p:anim>
                                    <p:anim calcmode="lin" valueType="num">
                                      <p:cBhvr additive="base">
                                        <p:cTn id="156" dur="500"/>
                                        <p:tgtEl>
                                          <p:spTgt spid="15372"/>
                                        </p:tgtEl>
                                        <p:attrNameLst>
                                          <p:attrName>ppt_y</p:attrName>
                                        </p:attrNameLst>
                                      </p:cBhvr>
                                      <p:tavLst>
                                        <p:tav tm="0">
                                          <p:val>
                                            <p:strVal val="ppt_y"/>
                                          </p:val>
                                        </p:tav>
                                        <p:tav tm="100000">
                                          <p:val>
                                            <p:strVal val="1+ppt_h/2"/>
                                          </p:val>
                                        </p:tav>
                                      </p:tavLst>
                                    </p:anim>
                                    <p:set>
                                      <p:cBhvr>
                                        <p:cTn id="157" dur="1" fill="hold">
                                          <p:stCondLst>
                                            <p:cond delay="499"/>
                                          </p:stCondLst>
                                        </p:cTn>
                                        <p:tgtEl>
                                          <p:spTgt spid="15372"/>
                                        </p:tgtEl>
                                        <p:attrNameLst>
                                          <p:attrName>style.visibility</p:attrName>
                                        </p:attrNameLst>
                                      </p:cBhvr>
                                      <p:to>
                                        <p:strVal val="hidden"/>
                                      </p:to>
                                    </p:set>
                                  </p:childTnLst>
                                </p:cTn>
                              </p:par>
                            </p:childTnLst>
                          </p:cTn>
                        </p:par>
                      </p:childTnLst>
                    </p:cTn>
                  </p:par>
                </p:childTnLst>
              </p:cTn>
              <p:nextCondLst>
                <p:cond evt="onClick" delay="0">
                  <p:tgtEl>
                    <p:spTgt spid="15372"/>
                  </p:tgtEl>
                </p:cond>
              </p:nextCondLst>
            </p:seq>
            <p:seq concurrent="1" nextAc="seek">
              <p:cTn id="158" restart="whenNotActive" fill="hold" evtFilter="cancelBubble" nodeType="interactiveSeq">
                <p:stCondLst>
                  <p:cond evt="onClick" delay="0">
                    <p:tgtEl>
                      <p:spTgt spid="22"/>
                    </p:tgtEl>
                  </p:cond>
                </p:stCondLst>
                <p:endSync evt="end" delay="0">
                  <p:rtn val="all"/>
                </p:endSync>
                <p:childTnLst>
                  <p:par>
                    <p:cTn id="159" fill="hold">
                      <p:stCondLst>
                        <p:cond delay="0"/>
                      </p:stCondLst>
                      <p:childTnLst>
                        <p:par>
                          <p:cTn id="160" fill="hold">
                            <p:stCondLst>
                              <p:cond delay="0"/>
                            </p:stCondLst>
                            <p:childTnLst>
                              <p:par>
                                <p:cTn id="161" presetID="49" presetClass="exit" presetSubtype="0" accel="100000" fill="hold" grpId="0" nodeType="clickEffect">
                                  <p:stCondLst>
                                    <p:cond delay="0"/>
                                  </p:stCondLst>
                                  <p:childTnLst>
                                    <p:anim calcmode="lin" valueType="num">
                                      <p:cBhvr>
                                        <p:cTn id="162" dur="500"/>
                                        <p:tgtEl>
                                          <p:spTgt spid="22"/>
                                        </p:tgtEl>
                                        <p:attrNameLst>
                                          <p:attrName>ppt_w</p:attrName>
                                        </p:attrNameLst>
                                      </p:cBhvr>
                                      <p:tavLst>
                                        <p:tav tm="0">
                                          <p:val>
                                            <p:strVal val="ppt_w"/>
                                          </p:val>
                                        </p:tav>
                                        <p:tav tm="100000">
                                          <p:val>
                                            <p:fltVal val="0"/>
                                          </p:val>
                                        </p:tav>
                                      </p:tavLst>
                                    </p:anim>
                                    <p:anim calcmode="lin" valueType="num">
                                      <p:cBhvr>
                                        <p:cTn id="163" dur="500"/>
                                        <p:tgtEl>
                                          <p:spTgt spid="22"/>
                                        </p:tgtEl>
                                        <p:attrNameLst>
                                          <p:attrName>ppt_h</p:attrName>
                                        </p:attrNameLst>
                                      </p:cBhvr>
                                      <p:tavLst>
                                        <p:tav tm="0">
                                          <p:val>
                                            <p:strVal val="ppt_h"/>
                                          </p:val>
                                        </p:tav>
                                        <p:tav tm="100000">
                                          <p:val>
                                            <p:fltVal val="0"/>
                                          </p:val>
                                        </p:tav>
                                      </p:tavLst>
                                    </p:anim>
                                    <p:anim calcmode="lin" valueType="num">
                                      <p:cBhvr>
                                        <p:cTn id="164" dur="500"/>
                                        <p:tgtEl>
                                          <p:spTgt spid="22"/>
                                        </p:tgtEl>
                                        <p:attrNameLst>
                                          <p:attrName>style.rotation</p:attrName>
                                        </p:attrNameLst>
                                      </p:cBhvr>
                                      <p:tavLst>
                                        <p:tav tm="0">
                                          <p:val>
                                            <p:fltVal val="0"/>
                                          </p:val>
                                        </p:tav>
                                        <p:tav tm="100000">
                                          <p:val>
                                            <p:fltVal val="360"/>
                                          </p:val>
                                        </p:tav>
                                      </p:tavLst>
                                    </p:anim>
                                    <p:animEffect transition="out" filter="fade">
                                      <p:cBhvr>
                                        <p:cTn id="165" dur="500"/>
                                        <p:tgtEl>
                                          <p:spTgt spid="22"/>
                                        </p:tgtEl>
                                      </p:cBhvr>
                                    </p:animEffect>
                                    <p:set>
                                      <p:cBhvr>
                                        <p:cTn id="166"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67" restart="whenNotActive" fill="hold" evtFilter="cancelBubble" nodeType="interactiveSeq">
                <p:stCondLst>
                  <p:cond evt="onClick" delay="0">
                    <p:tgtEl>
                      <p:spTgt spid="23"/>
                    </p:tgtEl>
                  </p:cond>
                </p:stCondLst>
                <p:endSync evt="end" delay="0">
                  <p:rtn val="all"/>
                </p:endSync>
                <p:childTnLst>
                  <p:par>
                    <p:cTn id="168" fill="hold">
                      <p:stCondLst>
                        <p:cond delay="0"/>
                      </p:stCondLst>
                      <p:childTnLst>
                        <p:par>
                          <p:cTn id="169" fill="hold">
                            <p:stCondLst>
                              <p:cond delay="0"/>
                            </p:stCondLst>
                            <p:childTnLst>
                              <p:par>
                                <p:cTn id="170" presetID="49" presetClass="exit" presetSubtype="0" accel="100000" fill="hold" grpId="0" nodeType="clickEffect">
                                  <p:stCondLst>
                                    <p:cond delay="0"/>
                                  </p:stCondLst>
                                  <p:childTnLst>
                                    <p:anim calcmode="lin" valueType="num">
                                      <p:cBhvr>
                                        <p:cTn id="171" dur="500"/>
                                        <p:tgtEl>
                                          <p:spTgt spid="23"/>
                                        </p:tgtEl>
                                        <p:attrNameLst>
                                          <p:attrName>ppt_w</p:attrName>
                                        </p:attrNameLst>
                                      </p:cBhvr>
                                      <p:tavLst>
                                        <p:tav tm="0">
                                          <p:val>
                                            <p:strVal val="ppt_w"/>
                                          </p:val>
                                        </p:tav>
                                        <p:tav tm="100000">
                                          <p:val>
                                            <p:fltVal val="0"/>
                                          </p:val>
                                        </p:tav>
                                      </p:tavLst>
                                    </p:anim>
                                    <p:anim calcmode="lin" valueType="num">
                                      <p:cBhvr>
                                        <p:cTn id="172" dur="500"/>
                                        <p:tgtEl>
                                          <p:spTgt spid="23"/>
                                        </p:tgtEl>
                                        <p:attrNameLst>
                                          <p:attrName>ppt_h</p:attrName>
                                        </p:attrNameLst>
                                      </p:cBhvr>
                                      <p:tavLst>
                                        <p:tav tm="0">
                                          <p:val>
                                            <p:strVal val="ppt_h"/>
                                          </p:val>
                                        </p:tav>
                                        <p:tav tm="100000">
                                          <p:val>
                                            <p:fltVal val="0"/>
                                          </p:val>
                                        </p:tav>
                                      </p:tavLst>
                                    </p:anim>
                                    <p:anim calcmode="lin" valueType="num">
                                      <p:cBhvr>
                                        <p:cTn id="173" dur="500"/>
                                        <p:tgtEl>
                                          <p:spTgt spid="23"/>
                                        </p:tgtEl>
                                        <p:attrNameLst>
                                          <p:attrName>style.rotation</p:attrName>
                                        </p:attrNameLst>
                                      </p:cBhvr>
                                      <p:tavLst>
                                        <p:tav tm="0">
                                          <p:val>
                                            <p:fltVal val="0"/>
                                          </p:val>
                                        </p:tav>
                                        <p:tav tm="100000">
                                          <p:val>
                                            <p:fltVal val="360"/>
                                          </p:val>
                                        </p:tav>
                                      </p:tavLst>
                                    </p:anim>
                                    <p:animEffect transition="out" filter="fade">
                                      <p:cBhvr>
                                        <p:cTn id="174" dur="500"/>
                                        <p:tgtEl>
                                          <p:spTgt spid="23"/>
                                        </p:tgtEl>
                                      </p:cBhvr>
                                    </p:animEffect>
                                    <p:set>
                                      <p:cBhvr>
                                        <p:cTn id="17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76" restart="whenNotActive" fill="hold" evtFilter="cancelBubble" nodeType="interactiveSeq">
                <p:stCondLst>
                  <p:cond evt="onClick" delay="0">
                    <p:tgtEl>
                      <p:spTgt spid="24"/>
                    </p:tgtEl>
                  </p:cond>
                </p:stCondLst>
                <p:endSync evt="end" delay="0">
                  <p:rtn val="all"/>
                </p:endSync>
                <p:childTnLst>
                  <p:par>
                    <p:cTn id="177" fill="hold">
                      <p:stCondLst>
                        <p:cond delay="0"/>
                      </p:stCondLst>
                      <p:childTnLst>
                        <p:par>
                          <p:cTn id="178" fill="hold">
                            <p:stCondLst>
                              <p:cond delay="0"/>
                            </p:stCondLst>
                            <p:childTnLst>
                              <p:par>
                                <p:cTn id="179" presetID="49" presetClass="exit" presetSubtype="0" accel="100000" fill="hold" grpId="0" nodeType="clickEffect">
                                  <p:stCondLst>
                                    <p:cond delay="0"/>
                                  </p:stCondLst>
                                  <p:childTnLst>
                                    <p:anim calcmode="lin" valueType="num">
                                      <p:cBhvr>
                                        <p:cTn id="180" dur="500"/>
                                        <p:tgtEl>
                                          <p:spTgt spid="24"/>
                                        </p:tgtEl>
                                        <p:attrNameLst>
                                          <p:attrName>ppt_w</p:attrName>
                                        </p:attrNameLst>
                                      </p:cBhvr>
                                      <p:tavLst>
                                        <p:tav tm="0">
                                          <p:val>
                                            <p:strVal val="ppt_w"/>
                                          </p:val>
                                        </p:tav>
                                        <p:tav tm="100000">
                                          <p:val>
                                            <p:fltVal val="0"/>
                                          </p:val>
                                        </p:tav>
                                      </p:tavLst>
                                    </p:anim>
                                    <p:anim calcmode="lin" valueType="num">
                                      <p:cBhvr>
                                        <p:cTn id="181" dur="500"/>
                                        <p:tgtEl>
                                          <p:spTgt spid="24"/>
                                        </p:tgtEl>
                                        <p:attrNameLst>
                                          <p:attrName>ppt_h</p:attrName>
                                        </p:attrNameLst>
                                      </p:cBhvr>
                                      <p:tavLst>
                                        <p:tav tm="0">
                                          <p:val>
                                            <p:strVal val="ppt_h"/>
                                          </p:val>
                                        </p:tav>
                                        <p:tav tm="100000">
                                          <p:val>
                                            <p:fltVal val="0"/>
                                          </p:val>
                                        </p:tav>
                                      </p:tavLst>
                                    </p:anim>
                                    <p:anim calcmode="lin" valueType="num">
                                      <p:cBhvr>
                                        <p:cTn id="182" dur="500"/>
                                        <p:tgtEl>
                                          <p:spTgt spid="24"/>
                                        </p:tgtEl>
                                        <p:attrNameLst>
                                          <p:attrName>style.rotation</p:attrName>
                                        </p:attrNameLst>
                                      </p:cBhvr>
                                      <p:tavLst>
                                        <p:tav tm="0">
                                          <p:val>
                                            <p:fltVal val="0"/>
                                          </p:val>
                                        </p:tav>
                                        <p:tav tm="100000">
                                          <p:val>
                                            <p:fltVal val="360"/>
                                          </p:val>
                                        </p:tav>
                                      </p:tavLst>
                                    </p:anim>
                                    <p:animEffect transition="out" filter="fade">
                                      <p:cBhvr>
                                        <p:cTn id="183" dur="500"/>
                                        <p:tgtEl>
                                          <p:spTgt spid="24"/>
                                        </p:tgtEl>
                                      </p:cBhvr>
                                    </p:animEffect>
                                    <p:set>
                                      <p:cBhvr>
                                        <p:cTn id="184"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85" restart="whenNotActive" fill="hold" evtFilter="cancelBubble" nodeType="interactiveSeq">
                <p:stCondLst>
                  <p:cond evt="onClick" delay="0">
                    <p:tgtEl>
                      <p:spTgt spid="25"/>
                    </p:tgtEl>
                  </p:cond>
                </p:stCondLst>
                <p:endSync evt="end" delay="0">
                  <p:rtn val="all"/>
                </p:endSync>
                <p:childTnLst>
                  <p:par>
                    <p:cTn id="186" fill="hold">
                      <p:stCondLst>
                        <p:cond delay="0"/>
                      </p:stCondLst>
                      <p:childTnLst>
                        <p:par>
                          <p:cTn id="187" fill="hold">
                            <p:stCondLst>
                              <p:cond delay="0"/>
                            </p:stCondLst>
                            <p:childTnLst>
                              <p:par>
                                <p:cTn id="188" presetID="49" presetClass="exit" presetSubtype="0" accel="100000" fill="hold" grpId="0" nodeType="clickEffect">
                                  <p:stCondLst>
                                    <p:cond delay="0"/>
                                  </p:stCondLst>
                                  <p:childTnLst>
                                    <p:anim calcmode="lin" valueType="num">
                                      <p:cBhvr>
                                        <p:cTn id="189" dur="500"/>
                                        <p:tgtEl>
                                          <p:spTgt spid="25"/>
                                        </p:tgtEl>
                                        <p:attrNameLst>
                                          <p:attrName>ppt_w</p:attrName>
                                        </p:attrNameLst>
                                      </p:cBhvr>
                                      <p:tavLst>
                                        <p:tav tm="0">
                                          <p:val>
                                            <p:strVal val="ppt_w"/>
                                          </p:val>
                                        </p:tav>
                                        <p:tav tm="100000">
                                          <p:val>
                                            <p:fltVal val="0"/>
                                          </p:val>
                                        </p:tav>
                                      </p:tavLst>
                                    </p:anim>
                                    <p:anim calcmode="lin" valueType="num">
                                      <p:cBhvr>
                                        <p:cTn id="190" dur="500"/>
                                        <p:tgtEl>
                                          <p:spTgt spid="25"/>
                                        </p:tgtEl>
                                        <p:attrNameLst>
                                          <p:attrName>ppt_h</p:attrName>
                                        </p:attrNameLst>
                                      </p:cBhvr>
                                      <p:tavLst>
                                        <p:tav tm="0">
                                          <p:val>
                                            <p:strVal val="ppt_h"/>
                                          </p:val>
                                        </p:tav>
                                        <p:tav tm="100000">
                                          <p:val>
                                            <p:fltVal val="0"/>
                                          </p:val>
                                        </p:tav>
                                      </p:tavLst>
                                    </p:anim>
                                    <p:anim calcmode="lin" valueType="num">
                                      <p:cBhvr>
                                        <p:cTn id="191" dur="500"/>
                                        <p:tgtEl>
                                          <p:spTgt spid="25"/>
                                        </p:tgtEl>
                                        <p:attrNameLst>
                                          <p:attrName>style.rotation</p:attrName>
                                        </p:attrNameLst>
                                      </p:cBhvr>
                                      <p:tavLst>
                                        <p:tav tm="0">
                                          <p:val>
                                            <p:fltVal val="0"/>
                                          </p:val>
                                        </p:tav>
                                        <p:tav tm="100000">
                                          <p:val>
                                            <p:fltVal val="360"/>
                                          </p:val>
                                        </p:tav>
                                      </p:tavLst>
                                    </p:anim>
                                    <p:animEffect transition="out" filter="fade">
                                      <p:cBhvr>
                                        <p:cTn id="192" dur="500"/>
                                        <p:tgtEl>
                                          <p:spTgt spid="25"/>
                                        </p:tgtEl>
                                      </p:cBhvr>
                                    </p:animEffect>
                                    <p:set>
                                      <p:cBhvr>
                                        <p:cTn id="193"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94" restart="whenNotActive" fill="hold" evtFilter="cancelBubble" nodeType="interactiveSeq">
                <p:stCondLst>
                  <p:cond evt="onClick" delay="0">
                    <p:tgtEl>
                      <p:spTgt spid="26"/>
                    </p:tgtEl>
                  </p:cond>
                </p:stCondLst>
                <p:endSync evt="end" delay="0">
                  <p:rtn val="all"/>
                </p:endSync>
                <p:childTnLst>
                  <p:par>
                    <p:cTn id="195" fill="hold">
                      <p:stCondLst>
                        <p:cond delay="0"/>
                      </p:stCondLst>
                      <p:childTnLst>
                        <p:par>
                          <p:cTn id="196" fill="hold">
                            <p:stCondLst>
                              <p:cond delay="0"/>
                            </p:stCondLst>
                            <p:childTnLst>
                              <p:par>
                                <p:cTn id="197" presetID="49" presetClass="exit" presetSubtype="0" accel="100000" fill="hold" grpId="0" nodeType="clickEffect">
                                  <p:stCondLst>
                                    <p:cond delay="0"/>
                                  </p:stCondLst>
                                  <p:childTnLst>
                                    <p:anim calcmode="lin" valueType="num">
                                      <p:cBhvr>
                                        <p:cTn id="198" dur="500"/>
                                        <p:tgtEl>
                                          <p:spTgt spid="26"/>
                                        </p:tgtEl>
                                        <p:attrNameLst>
                                          <p:attrName>ppt_w</p:attrName>
                                        </p:attrNameLst>
                                      </p:cBhvr>
                                      <p:tavLst>
                                        <p:tav tm="0">
                                          <p:val>
                                            <p:strVal val="ppt_w"/>
                                          </p:val>
                                        </p:tav>
                                        <p:tav tm="100000">
                                          <p:val>
                                            <p:fltVal val="0"/>
                                          </p:val>
                                        </p:tav>
                                      </p:tavLst>
                                    </p:anim>
                                    <p:anim calcmode="lin" valueType="num">
                                      <p:cBhvr>
                                        <p:cTn id="199" dur="500"/>
                                        <p:tgtEl>
                                          <p:spTgt spid="26"/>
                                        </p:tgtEl>
                                        <p:attrNameLst>
                                          <p:attrName>ppt_h</p:attrName>
                                        </p:attrNameLst>
                                      </p:cBhvr>
                                      <p:tavLst>
                                        <p:tav tm="0">
                                          <p:val>
                                            <p:strVal val="ppt_h"/>
                                          </p:val>
                                        </p:tav>
                                        <p:tav tm="100000">
                                          <p:val>
                                            <p:fltVal val="0"/>
                                          </p:val>
                                        </p:tav>
                                      </p:tavLst>
                                    </p:anim>
                                    <p:anim calcmode="lin" valueType="num">
                                      <p:cBhvr>
                                        <p:cTn id="200" dur="500"/>
                                        <p:tgtEl>
                                          <p:spTgt spid="26"/>
                                        </p:tgtEl>
                                        <p:attrNameLst>
                                          <p:attrName>style.rotation</p:attrName>
                                        </p:attrNameLst>
                                      </p:cBhvr>
                                      <p:tavLst>
                                        <p:tav tm="0">
                                          <p:val>
                                            <p:fltVal val="0"/>
                                          </p:val>
                                        </p:tav>
                                        <p:tav tm="100000">
                                          <p:val>
                                            <p:fltVal val="360"/>
                                          </p:val>
                                        </p:tav>
                                      </p:tavLst>
                                    </p:anim>
                                    <p:animEffect transition="out" filter="fade">
                                      <p:cBhvr>
                                        <p:cTn id="201" dur="500"/>
                                        <p:tgtEl>
                                          <p:spTgt spid="26"/>
                                        </p:tgtEl>
                                      </p:cBhvr>
                                    </p:animEffect>
                                    <p:set>
                                      <p:cBhvr>
                                        <p:cTn id="202"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203" restart="whenNotActive" fill="hold" evtFilter="cancelBubble" nodeType="interactiveSeq">
                <p:stCondLst>
                  <p:cond evt="onClick" delay="0">
                    <p:tgtEl>
                      <p:spTgt spid="21"/>
                    </p:tgtEl>
                  </p:cond>
                </p:stCondLst>
                <p:endSync evt="end" delay="0">
                  <p:rtn val="all"/>
                </p:endSync>
                <p:childTnLst>
                  <p:par>
                    <p:cTn id="204" fill="hold">
                      <p:stCondLst>
                        <p:cond delay="0"/>
                      </p:stCondLst>
                      <p:childTnLst>
                        <p:par>
                          <p:cTn id="205" fill="hold">
                            <p:stCondLst>
                              <p:cond delay="0"/>
                            </p:stCondLst>
                            <p:childTnLst>
                              <p:par>
                                <p:cTn id="206" presetID="2" presetClass="exit" presetSubtype="4" fill="hold" grpId="0" nodeType="clickEffect">
                                  <p:stCondLst>
                                    <p:cond delay="0"/>
                                  </p:stCondLst>
                                  <p:childTnLst>
                                    <p:anim calcmode="lin" valueType="num">
                                      <p:cBhvr additive="base">
                                        <p:cTn id="207" dur="500"/>
                                        <p:tgtEl>
                                          <p:spTgt spid="21"/>
                                        </p:tgtEl>
                                        <p:attrNameLst>
                                          <p:attrName>ppt_x</p:attrName>
                                        </p:attrNameLst>
                                      </p:cBhvr>
                                      <p:tavLst>
                                        <p:tav tm="0">
                                          <p:val>
                                            <p:strVal val="ppt_x"/>
                                          </p:val>
                                        </p:tav>
                                        <p:tav tm="100000">
                                          <p:val>
                                            <p:strVal val="ppt_x"/>
                                          </p:val>
                                        </p:tav>
                                      </p:tavLst>
                                    </p:anim>
                                    <p:anim calcmode="lin" valueType="num">
                                      <p:cBhvr additive="base">
                                        <p:cTn id="208" dur="500"/>
                                        <p:tgtEl>
                                          <p:spTgt spid="21"/>
                                        </p:tgtEl>
                                        <p:attrNameLst>
                                          <p:attrName>ppt_y</p:attrName>
                                        </p:attrNameLst>
                                      </p:cBhvr>
                                      <p:tavLst>
                                        <p:tav tm="0">
                                          <p:val>
                                            <p:strVal val="ppt_y"/>
                                          </p:val>
                                        </p:tav>
                                        <p:tav tm="100000">
                                          <p:val>
                                            <p:strVal val="1+ppt_h/2"/>
                                          </p:val>
                                        </p:tav>
                                      </p:tavLst>
                                    </p:anim>
                                    <p:set>
                                      <p:cBhvr>
                                        <p:cTn id="209"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5370" grpId="0" animBg="1"/>
      <p:bldP spid="15379" grpId="0" animBg="1"/>
      <p:bldP spid="15385" grpId="0" animBg="1"/>
      <p:bldP spid="15386" grpId="0" animBg="1"/>
      <p:bldP spid="15387" grpId="0" animBg="1"/>
      <p:bldP spid="15388" grpId="0" animBg="1"/>
      <p:bldP spid="15369" grpId="0" animBg="1"/>
      <p:bldP spid="15372" grpId="0" animBg="1"/>
      <p:bldP spid="15373" grpId="0" animBg="1"/>
      <p:bldP spid="15375" grpId="0" animBg="1"/>
      <p:bldP spid="15376" grpId="0" animBg="1"/>
      <p:bldP spid="15377" grpId="0" animBg="1"/>
      <p:bldP spid="15378" grpId="0" animBg="1"/>
      <p:bldP spid="15380" grpId="0" animBg="1"/>
      <p:bldP spid="15381" grpId="0" animBg="1"/>
      <p:bldP spid="15382" grpId="0" animBg="1"/>
      <p:bldP spid="15383" grpId="0" animBg="1"/>
      <p:bldP spid="15384" grpId="0" animBg="1"/>
      <p:bldP spid="21" grpId="0" animBg="1"/>
      <p:bldP spid="22" grpId="0" animBg="1"/>
      <p:bldP spid="23" grpId="0" animBg="1"/>
      <p:bldP spid="24" grpId="0" animBg="1"/>
      <p:bldP spid="25"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E9BE09"/>
            </a:gs>
            <a:gs pos="100000">
              <a:srgbClr val="FFFF66"/>
            </a:gs>
          </a:gsLst>
          <a:lin ang="5400000" scaled="0"/>
        </a:gradFill>
        <a:effectLst/>
      </p:bgPr>
    </p:bg>
    <p:spTree>
      <p:nvGrpSpPr>
        <p:cNvPr id="1" name=""/>
        <p:cNvGrpSpPr/>
        <p:nvPr/>
      </p:nvGrpSpPr>
      <p:grpSpPr>
        <a:xfrm>
          <a:off x="0" y="0"/>
          <a:ext cx="0" cy="0"/>
          <a:chOff x="0" y="0"/>
          <a:chExt cx="0" cy="0"/>
        </a:xfrm>
      </p:grpSpPr>
      <p:sp>
        <p:nvSpPr>
          <p:cNvPr id="4098" name="Rectangle 4"/>
          <p:cNvSpPr>
            <a:spLocks noGrp="1"/>
          </p:cNvSpPr>
          <p:nvPr>
            <p:ph type="title"/>
          </p:nvPr>
        </p:nvSpPr>
        <p:spPr/>
        <p:txBody>
          <a:bodyPr/>
          <a:lstStyle/>
          <a:p>
            <a:pPr eaLnBrk="1" hangingPunct="1"/>
            <a:r>
              <a:rPr lang="cs-CZ" b="1" dirty="0" smtClean="0">
                <a:solidFill>
                  <a:schemeClr val="tx1">
                    <a:lumMod val="95000"/>
                    <a:lumOff val="5000"/>
                  </a:schemeClr>
                </a:solidFill>
                <a:latin typeface="Arial" charset="0"/>
              </a:rPr>
              <a:t>1000</a:t>
            </a:r>
          </a:p>
        </p:txBody>
      </p:sp>
      <p:sp>
        <p:nvSpPr>
          <p:cNvPr id="4099" name="AutoShape 6"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E99909">
              <a:alpha val="80000"/>
            </a:srgbClr>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sp>
        <p:nvSpPr>
          <p:cNvPr id="4100" name="Text Box 7"/>
          <p:cNvSpPr txBox="1">
            <a:spLocks noChangeArrowheads="1"/>
          </p:cNvSpPr>
          <p:nvPr/>
        </p:nvSpPr>
        <p:spPr bwMode="auto">
          <a:xfrm>
            <a:off x="1071538" y="1571612"/>
            <a:ext cx="7072362" cy="1077218"/>
          </a:xfrm>
          <a:prstGeom prst="rect">
            <a:avLst/>
          </a:prstGeom>
          <a:noFill/>
          <a:ln w="9525">
            <a:noFill/>
            <a:miter lim="800000"/>
            <a:headEnd/>
            <a:tailEnd/>
          </a:ln>
        </p:spPr>
        <p:txBody>
          <a:bodyPr wrap="square">
            <a:spAutoFit/>
          </a:bodyPr>
          <a:lstStyle/>
          <a:p>
            <a:pPr algn="ctr">
              <a:spcBef>
                <a:spcPct val="50000"/>
              </a:spcBef>
            </a:pPr>
            <a:r>
              <a:rPr lang="cs-CZ" sz="3200" b="1" dirty="0" smtClean="0">
                <a:solidFill>
                  <a:schemeClr val="tx1">
                    <a:lumMod val="95000"/>
                    <a:lumOff val="5000"/>
                  </a:schemeClr>
                </a:solidFill>
              </a:rPr>
              <a:t>Jak se jmenuje jediná hvězda naší sluneční soustavy?</a:t>
            </a:r>
            <a:endParaRPr lang="cs-CZ" sz="3200" b="1" dirty="0">
              <a:solidFill>
                <a:schemeClr val="tx1">
                  <a:lumMod val="95000"/>
                  <a:lumOff val="5000"/>
                </a:schemeClr>
              </a:solidFill>
            </a:endParaRPr>
          </a:p>
        </p:txBody>
      </p:sp>
      <p:sp>
        <p:nvSpPr>
          <p:cNvPr id="4101" name="Rectangle 8"/>
          <p:cNvSpPr>
            <a:spLocks noChangeArrowheads="1"/>
          </p:cNvSpPr>
          <p:nvPr/>
        </p:nvSpPr>
        <p:spPr bwMode="auto">
          <a:xfrm>
            <a:off x="5214942" y="6143644"/>
            <a:ext cx="534988" cy="244475"/>
          </a:xfrm>
          <a:prstGeom prst="rect">
            <a:avLst/>
          </a:prstGeom>
          <a:noFill/>
          <a:ln w="9525">
            <a:noFill/>
            <a:miter lim="800000"/>
            <a:headEnd/>
            <a:tailEnd/>
          </a:ln>
        </p:spPr>
        <p:txBody>
          <a:bodyPr wrap="none">
            <a:spAutoFit/>
          </a:bodyPr>
          <a:lstStyle/>
          <a:p>
            <a:pPr>
              <a:spcBef>
                <a:spcPct val="50000"/>
              </a:spcBef>
            </a:pPr>
            <a:r>
              <a:rPr lang="cs-CZ" sz="1000">
                <a:solidFill>
                  <a:schemeClr val="bg1"/>
                </a:solidFill>
              </a:rPr>
              <a:t>Obr. 1</a:t>
            </a:r>
          </a:p>
        </p:txBody>
      </p:sp>
      <p:pic>
        <p:nvPicPr>
          <p:cNvPr id="1026" name="Picture 2"/>
          <p:cNvPicPr>
            <a:picLocks noChangeAspect="1" noChangeArrowheads="1"/>
          </p:cNvPicPr>
          <p:nvPr/>
        </p:nvPicPr>
        <p:blipFill>
          <a:blip r:embed="rId3"/>
          <a:srcRect/>
          <a:stretch>
            <a:fillRect/>
          </a:stretch>
        </p:blipFill>
        <p:spPr bwMode="auto">
          <a:xfrm>
            <a:off x="1214414" y="3500438"/>
            <a:ext cx="4167186" cy="3019492"/>
          </a:xfrm>
          <a:prstGeom prst="rect">
            <a:avLst/>
          </a:prstGeom>
          <a:noFill/>
          <a:ln w="9525">
            <a:noFill/>
            <a:miter lim="800000"/>
            <a:headEnd/>
            <a:tailEnd/>
          </a:ln>
          <a:effectLst/>
        </p:spPr>
      </p:pic>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E9BE09"/>
            </a:gs>
            <a:gs pos="100000">
              <a:srgbClr val="FFFF66"/>
            </a:gs>
          </a:gsLst>
          <a:lin ang="5400000" scaled="0"/>
        </a:gradFill>
        <a:effectLst/>
      </p:bgPr>
    </p:bg>
    <p:spTree>
      <p:nvGrpSpPr>
        <p:cNvPr id="1" name=""/>
        <p:cNvGrpSpPr/>
        <p:nvPr/>
      </p:nvGrpSpPr>
      <p:grpSpPr>
        <a:xfrm>
          <a:off x="0" y="0"/>
          <a:ext cx="0" cy="0"/>
          <a:chOff x="0" y="0"/>
          <a:chExt cx="0" cy="0"/>
        </a:xfrm>
      </p:grpSpPr>
      <p:sp>
        <p:nvSpPr>
          <p:cNvPr id="5122"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2000</a:t>
            </a:r>
          </a:p>
        </p:txBody>
      </p:sp>
      <p:sp>
        <p:nvSpPr>
          <p:cNvPr id="5124" name="Text Box 6"/>
          <p:cNvSpPr txBox="1">
            <a:spLocks noChangeArrowheads="1"/>
          </p:cNvSpPr>
          <p:nvPr/>
        </p:nvSpPr>
        <p:spPr bwMode="auto">
          <a:xfrm>
            <a:off x="1571604" y="1643050"/>
            <a:ext cx="6429420" cy="584775"/>
          </a:xfrm>
          <a:prstGeom prst="rect">
            <a:avLst/>
          </a:prstGeom>
          <a:noFill/>
          <a:ln w="9525">
            <a:noFill/>
            <a:miter lim="800000"/>
            <a:headEnd/>
            <a:tailEnd/>
          </a:ln>
        </p:spPr>
        <p:txBody>
          <a:bodyPr wrap="square">
            <a:spAutoFit/>
          </a:bodyPr>
          <a:lstStyle/>
          <a:p>
            <a:pPr algn="ctr">
              <a:spcBef>
                <a:spcPct val="50000"/>
              </a:spcBef>
            </a:pPr>
            <a:r>
              <a:rPr lang="cs-CZ" sz="3200" b="1" dirty="0" smtClean="0">
                <a:solidFill>
                  <a:schemeClr val="tx1">
                    <a:lumMod val="95000"/>
                    <a:lumOff val="5000"/>
                  </a:schemeClr>
                </a:solidFill>
              </a:rPr>
              <a:t>Vyjmenuj planety sluneční soustavy.</a:t>
            </a:r>
          </a:p>
        </p:txBody>
      </p:sp>
      <p:sp>
        <p:nvSpPr>
          <p:cNvPr id="7" name="TextovéPole 6"/>
          <p:cNvSpPr txBox="1"/>
          <p:nvPr/>
        </p:nvSpPr>
        <p:spPr>
          <a:xfrm>
            <a:off x="7000892" y="2857496"/>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lumMod val="95000"/>
                    <a:lumOff val="5000"/>
                  </a:schemeClr>
                </a:solidFill>
              </a:rPr>
              <a:t>Nápověda</a:t>
            </a:r>
            <a:endParaRPr lang="cs-CZ" sz="2800" dirty="0">
              <a:solidFill>
                <a:schemeClr val="tx1">
                  <a:lumMod val="95000"/>
                  <a:lumOff val="5000"/>
                </a:schemeClr>
              </a:solidFill>
            </a:endParaRPr>
          </a:p>
        </p:txBody>
      </p:sp>
      <p:sp>
        <p:nvSpPr>
          <p:cNvPr id="11" name="TextovéPole 10"/>
          <p:cNvSpPr txBox="1"/>
          <p:nvPr/>
        </p:nvSpPr>
        <p:spPr>
          <a:xfrm>
            <a:off x="6929454" y="3500438"/>
            <a:ext cx="2000264" cy="584775"/>
          </a:xfrm>
          <a:prstGeom prst="rect">
            <a:avLst/>
          </a:prstGeom>
          <a:solidFill>
            <a:schemeClr val="bg1"/>
          </a:solidFill>
        </p:spPr>
        <p:txBody>
          <a:bodyPr wrap="square" rtlCol="0">
            <a:spAutoFit/>
          </a:bodyPr>
          <a:lstStyle/>
          <a:p>
            <a:r>
              <a:rPr lang="cs-CZ" sz="3200" dirty="0" smtClean="0">
                <a:solidFill>
                  <a:schemeClr val="tx1">
                    <a:lumMod val="95000"/>
                    <a:lumOff val="5000"/>
                  </a:schemeClr>
                </a:solidFill>
              </a:rPr>
              <a:t>Je jich 8</a:t>
            </a:r>
            <a:endParaRPr lang="cs-CZ" sz="3200" dirty="0">
              <a:solidFill>
                <a:schemeClr val="tx1">
                  <a:lumMod val="95000"/>
                  <a:lumOff val="5000"/>
                </a:schemeClr>
              </a:solidFill>
            </a:endParaRPr>
          </a:p>
        </p:txBody>
      </p:sp>
      <p:sp>
        <p:nvSpPr>
          <p:cNvPr id="12" name="AutoShape 6"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E99909">
              <a:alpha val="80000"/>
            </a:srgbClr>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pic>
        <p:nvPicPr>
          <p:cNvPr id="2050" name="Picture 2"/>
          <p:cNvPicPr>
            <a:picLocks noChangeAspect="1" noChangeArrowheads="1"/>
          </p:cNvPicPr>
          <p:nvPr/>
        </p:nvPicPr>
        <p:blipFill>
          <a:blip r:embed="rId3"/>
          <a:srcRect/>
          <a:stretch>
            <a:fillRect/>
          </a:stretch>
        </p:blipFill>
        <p:spPr bwMode="auto">
          <a:xfrm rot="16200000">
            <a:off x="2528860" y="1471612"/>
            <a:ext cx="1924050" cy="5695950"/>
          </a:xfrm>
          <a:prstGeom prst="rect">
            <a:avLst/>
          </a:prstGeom>
          <a:noFill/>
          <a:ln w="9525">
            <a:noFill/>
            <a:miter lim="800000"/>
            <a:headEnd/>
            <a:tailEnd/>
          </a:ln>
          <a:effectLst/>
        </p:spPr>
      </p:pic>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7"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E9BE09"/>
            </a:gs>
            <a:gs pos="100000">
              <a:srgbClr val="FFFF66"/>
            </a:gs>
          </a:gsLst>
          <a:lin ang="5400000" scaled="0"/>
        </a:gradFill>
        <a:effectLst/>
      </p:bgPr>
    </p:bg>
    <p:spTree>
      <p:nvGrpSpPr>
        <p:cNvPr id="1" name=""/>
        <p:cNvGrpSpPr/>
        <p:nvPr/>
      </p:nvGrpSpPr>
      <p:grpSpPr>
        <a:xfrm>
          <a:off x="0" y="0"/>
          <a:ext cx="0" cy="0"/>
          <a:chOff x="0" y="0"/>
          <a:chExt cx="0" cy="0"/>
        </a:xfrm>
      </p:grpSpPr>
      <p:sp>
        <p:nvSpPr>
          <p:cNvPr id="6146"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3000</a:t>
            </a:r>
          </a:p>
        </p:txBody>
      </p:sp>
      <p:sp>
        <p:nvSpPr>
          <p:cNvPr id="6148" name="Text Box 6"/>
          <p:cNvSpPr txBox="1">
            <a:spLocks noChangeArrowheads="1"/>
          </p:cNvSpPr>
          <p:nvPr/>
        </p:nvSpPr>
        <p:spPr bwMode="auto">
          <a:xfrm>
            <a:off x="0" y="1857364"/>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tx1">
                    <a:lumMod val="95000"/>
                    <a:lumOff val="5000"/>
                  </a:schemeClr>
                </a:solidFill>
              </a:rPr>
              <a:t>Za jak dlouho oběhne Země kolem Slunce?</a:t>
            </a:r>
            <a:endParaRPr lang="cs-CZ" sz="3200" b="1" dirty="0">
              <a:solidFill>
                <a:schemeClr val="tx1">
                  <a:lumMod val="95000"/>
                  <a:lumOff val="5000"/>
                </a:schemeClr>
              </a:solidFill>
            </a:endParaRPr>
          </a:p>
        </p:txBody>
      </p:sp>
      <p:sp>
        <p:nvSpPr>
          <p:cNvPr id="10" name="AutoShape 6"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E99909">
              <a:alpha val="80000"/>
            </a:srgbClr>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E9BE09"/>
            </a:gs>
            <a:gs pos="100000">
              <a:srgbClr val="FFFF66"/>
            </a:gs>
          </a:gsLst>
          <a:lin ang="5400000" scaled="0"/>
        </a:gradFill>
        <a:effectLst/>
      </p:bgPr>
    </p:bg>
    <p:spTree>
      <p:nvGrpSpPr>
        <p:cNvPr id="1" name=""/>
        <p:cNvGrpSpPr/>
        <p:nvPr/>
      </p:nvGrpSpPr>
      <p:grpSpPr>
        <a:xfrm>
          <a:off x="0" y="0"/>
          <a:ext cx="0" cy="0"/>
          <a:chOff x="0" y="0"/>
          <a:chExt cx="0" cy="0"/>
        </a:xfrm>
      </p:grpSpPr>
      <p:sp>
        <p:nvSpPr>
          <p:cNvPr id="7170" name="Rectangle 4"/>
          <p:cNvSpPr>
            <a:spLocks noGrp="1"/>
          </p:cNvSpPr>
          <p:nvPr>
            <p:ph type="title"/>
          </p:nvPr>
        </p:nvSpPr>
        <p:spPr/>
        <p:txBody>
          <a:bodyPr/>
          <a:lstStyle/>
          <a:p>
            <a:pPr eaLnBrk="1" hangingPunct="1"/>
            <a:r>
              <a:rPr lang="cs-CZ" b="1" dirty="0" smtClean="0">
                <a:solidFill>
                  <a:schemeClr val="tx1">
                    <a:lumMod val="95000"/>
                    <a:lumOff val="5000"/>
                  </a:schemeClr>
                </a:solidFill>
                <a:latin typeface="Arial" charset="0"/>
              </a:rPr>
              <a:t>4000</a:t>
            </a:r>
          </a:p>
        </p:txBody>
      </p:sp>
      <p:sp>
        <p:nvSpPr>
          <p:cNvPr id="7172" name="Text Box 6"/>
          <p:cNvSpPr txBox="1">
            <a:spLocks noChangeArrowheads="1"/>
          </p:cNvSpPr>
          <p:nvPr/>
        </p:nvSpPr>
        <p:spPr bwMode="auto">
          <a:xfrm>
            <a:off x="642910" y="1571612"/>
            <a:ext cx="7929618" cy="584775"/>
          </a:xfrm>
          <a:prstGeom prst="rect">
            <a:avLst/>
          </a:prstGeom>
          <a:noFill/>
          <a:ln w="9525">
            <a:noFill/>
            <a:miter lim="800000"/>
            <a:headEnd/>
            <a:tailEnd/>
          </a:ln>
        </p:spPr>
        <p:txBody>
          <a:bodyPr wrap="square">
            <a:spAutoFit/>
          </a:bodyPr>
          <a:lstStyle/>
          <a:p>
            <a:pPr algn="ctr">
              <a:spcBef>
                <a:spcPct val="50000"/>
              </a:spcBef>
            </a:pPr>
            <a:r>
              <a:rPr lang="cs-CZ" sz="3200" b="1" dirty="0" smtClean="0">
                <a:solidFill>
                  <a:schemeClr val="tx1">
                    <a:lumMod val="95000"/>
                    <a:lumOff val="5000"/>
                  </a:schemeClr>
                </a:solidFill>
              </a:rPr>
              <a:t>Před kolika miliardami let vznikla Země?</a:t>
            </a:r>
            <a:endParaRPr lang="cs-CZ" sz="3200" b="1" dirty="0">
              <a:solidFill>
                <a:schemeClr val="tx1">
                  <a:lumMod val="95000"/>
                  <a:lumOff val="5000"/>
                </a:schemeClr>
              </a:solidFill>
            </a:endParaRPr>
          </a:p>
        </p:txBody>
      </p:sp>
      <p:sp>
        <p:nvSpPr>
          <p:cNvPr id="7" name="TextovéPole 6"/>
          <p:cNvSpPr txBox="1"/>
          <p:nvPr/>
        </p:nvSpPr>
        <p:spPr>
          <a:xfrm>
            <a:off x="6929454" y="2928934"/>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lumMod val="95000"/>
                    <a:lumOff val="5000"/>
                  </a:schemeClr>
                </a:solidFill>
              </a:rPr>
              <a:t>Nápověda</a:t>
            </a:r>
            <a:endParaRPr lang="cs-CZ" sz="2800" dirty="0">
              <a:solidFill>
                <a:schemeClr val="tx1">
                  <a:lumMod val="95000"/>
                  <a:lumOff val="5000"/>
                </a:schemeClr>
              </a:solidFill>
            </a:endParaRPr>
          </a:p>
        </p:txBody>
      </p:sp>
      <p:sp>
        <p:nvSpPr>
          <p:cNvPr id="8" name="TextovéPole 7"/>
          <p:cNvSpPr txBox="1"/>
          <p:nvPr/>
        </p:nvSpPr>
        <p:spPr>
          <a:xfrm>
            <a:off x="4714876" y="2928934"/>
            <a:ext cx="2000264" cy="2062103"/>
          </a:xfrm>
          <a:prstGeom prst="rect">
            <a:avLst/>
          </a:prstGeom>
          <a:solidFill>
            <a:schemeClr val="bg1"/>
          </a:solidFill>
        </p:spPr>
        <p:txBody>
          <a:bodyPr wrap="square" rtlCol="0">
            <a:spAutoFit/>
          </a:bodyPr>
          <a:lstStyle/>
          <a:p>
            <a:r>
              <a:rPr lang="cs-CZ" sz="3200" dirty="0" smtClean="0">
                <a:solidFill>
                  <a:schemeClr val="tx1">
                    <a:lumMod val="95000"/>
                    <a:lumOff val="5000"/>
                  </a:schemeClr>
                </a:solidFill>
              </a:rPr>
              <a:t>A) 5,8 mld.</a:t>
            </a:r>
          </a:p>
          <a:p>
            <a:r>
              <a:rPr lang="cs-CZ" sz="3200" dirty="0" smtClean="0">
                <a:solidFill>
                  <a:schemeClr val="tx1">
                    <a:lumMod val="95000"/>
                    <a:lumOff val="5000"/>
                  </a:schemeClr>
                </a:solidFill>
              </a:rPr>
              <a:t>B) 2,4 mld.</a:t>
            </a:r>
          </a:p>
          <a:p>
            <a:r>
              <a:rPr lang="cs-CZ" sz="3200" dirty="0" smtClean="0">
                <a:solidFill>
                  <a:schemeClr val="tx1">
                    <a:lumMod val="95000"/>
                    <a:lumOff val="5000"/>
                  </a:schemeClr>
                </a:solidFill>
              </a:rPr>
              <a:t>C) 4,6 mld.</a:t>
            </a:r>
          </a:p>
          <a:p>
            <a:r>
              <a:rPr lang="cs-CZ" sz="3200" dirty="0" smtClean="0">
                <a:solidFill>
                  <a:schemeClr val="tx1">
                    <a:lumMod val="95000"/>
                    <a:lumOff val="5000"/>
                  </a:schemeClr>
                </a:solidFill>
              </a:rPr>
              <a:t>D) 15 mld.</a:t>
            </a:r>
            <a:endParaRPr lang="cs-CZ" sz="3200" dirty="0">
              <a:solidFill>
                <a:schemeClr val="tx1">
                  <a:lumMod val="95000"/>
                  <a:lumOff val="5000"/>
                </a:schemeClr>
              </a:solidFill>
            </a:endParaRPr>
          </a:p>
        </p:txBody>
      </p:sp>
      <p:sp>
        <p:nvSpPr>
          <p:cNvPr id="11" name="AutoShape 6"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E99909">
              <a:alpha val="80000"/>
            </a:srgbClr>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pic>
        <p:nvPicPr>
          <p:cNvPr id="3074" name="Picture 2"/>
          <p:cNvPicPr>
            <a:picLocks noChangeAspect="1" noChangeArrowheads="1"/>
          </p:cNvPicPr>
          <p:nvPr/>
        </p:nvPicPr>
        <p:blipFill>
          <a:blip r:embed="rId3"/>
          <a:srcRect/>
          <a:stretch>
            <a:fillRect/>
          </a:stretch>
        </p:blipFill>
        <p:spPr bwMode="auto">
          <a:xfrm>
            <a:off x="642910" y="2928934"/>
            <a:ext cx="3714776" cy="3597141"/>
          </a:xfrm>
          <a:prstGeom prst="rect">
            <a:avLst/>
          </a:prstGeom>
          <a:noFill/>
          <a:ln w="9525">
            <a:noFill/>
            <a:miter lim="800000"/>
            <a:headEnd/>
            <a:tailEnd/>
          </a:ln>
          <a:effectLst/>
        </p:spPr>
      </p:pic>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E9BE09"/>
            </a:gs>
            <a:gs pos="100000">
              <a:srgbClr val="FFFF66"/>
            </a:gs>
          </a:gsLst>
          <a:lin ang="5400000" scaled="0"/>
        </a:gradFill>
        <a:effectLst/>
      </p:bgPr>
    </p:bg>
    <p:spTree>
      <p:nvGrpSpPr>
        <p:cNvPr id="1" name=""/>
        <p:cNvGrpSpPr/>
        <p:nvPr/>
      </p:nvGrpSpPr>
      <p:grpSpPr>
        <a:xfrm>
          <a:off x="0" y="0"/>
          <a:ext cx="0" cy="0"/>
          <a:chOff x="0" y="0"/>
          <a:chExt cx="0" cy="0"/>
        </a:xfrm>
      </p:grpSpPr>
      <p:sp>
        <p:nvSpPr>
          <p:cNvPr id="8194"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5000</a:t>
            </a:r>
          </a:p>
        </p:txBody>
      </p:sp>
      <p:sp>
        <p:nvSpPr>
          <p:cNvPr id="8196" name="Text Box 6"/>
          <p:cNvSpPr txBox="1">
            <a:spLocks noChangeArrowheads="1"/>
          </p:cNvSpPr>
          <p:nvPr/>
        </p:nvSpPr>
        <p:spPr bwMode="auto">
          <a:xfrm>
            <a:off x="1000100" y="1571612"/>
            <a:ext cx="7429552" cy="1323439"/>
          </a:xfrm>
          <a:prstGeom prst="rect">
            <a:avLst/>
          </a:prstGeom>
          <a:noFill/>
          <a:ln w="9525">
            <a:noFill/>
            <a:miter lim="800000"/>
            <a:headEnd/>
            <a:tailEnd/>
          </a:ln>
        </p:spPr>
        <p:txBody>
          <a:bodyPr wrap="square">
            <a:spAutoFit/>
          </a:bodyPr>
          <a:lstStyle/>
          <a:p>
            <a:pPr algn="ctr">
              <a:spcBef>
                <a:spcPct val="50000"/>
              </a:spcBef>
            </a:pPr>
            <a:r>
              <a:rPr lang="cs-CZ" sz="3200" b="1" dirty="0" smtClean="0">
                <a:solidFill>
                  <a:schemeClr val="tx1">
                    <a:lumMod val="95000"/>
                    <a:lumOff val="5000"/>
                  </a:schemeClr>
                </a:solidFill>
              </a:rPr>
              <a:t>Jak  se jinak říká planetě Venuši?</a:t>
            </a:r>
          </a:p>
          <a:p>
            <a:pPr algn="ctr">
              <a:spcBef>
                <a:spcPct val="50000"/>
              </a:spcBef>
            </a:pPr>
            <a:r>
              <a:rPr lang="cs-CZ" sz="3200" b="1" dirty="0" smtClean="0">
                <a:solidFill>
                  <a:schemeClr val="tx1">
                    <a:lumMod val="95000"/>
                    <a:lumOff val="5000"/>
                  </a:schemeClr>
                </a:solidFill>
              </a:rPr>
              <a:t> (2 jména)</a:t>
            </a:r>
            <a:endParaRPr lang="cs-CZ" sz="3200" b="1" dirty="0">
              <a:solidFill>
                <a:schemeClr val="tx1">
                  <a:lumMod val="95000"/>
                  <a:lumOff val="5000"/>
                </a:schemeClr>
              </a:solidFill>
            </a:endParaRPr>
          </a:p>
        </p:txBody>
      </p:sp>
      <p:sp>
        <p:nvSpPr>
          <p:cNvPr id="7" name="TextovéPole 6"/>
          <p:cNvSpPr txBox="1"/>
          <p:nvPr/>
        </p:nvSpPr>
        <p:spPr>
          <a:xfrm>
            <a:off x="7072330" y="2786058"/>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lumMod val="95000"/>
                    <a:lumOff val="5000"/>
                  </a:schemeClr>
                </a:solidFill>
              </a:rPr>
              <a:t>Nápověda</a:t>
            </a:r>
            <a:endParaRPr lang="cs-CZ" sz="2800" dirty="0">
              <a:solidFill>
                <a:schemeClr val="tx1">
                  <a:lumMod val="95000"/>
                  <a:lumOff val="5000"/>
                </a:schemeClr>
              </a:solidFill>
            </a:endParaRPr>
          </a:p>
        </p:txBody>
      </p:sp>
      <p:sp>
        <p:nvSpPr>
          <p:cNvPr id="8" name="TextovéPole 7"/>
          <p:cNvSpPr txBox="1"/>
          <p:nvPr/>
        </p:nvSpPr>
        <p:spPr>
          <a:xfrm>
            <a:off x="5429256" y="3429000"/>
            <a:ext cx="3571900" cy="1384995"/>
          </a:xfrm>
          <a:prstGeom prst="rect">
            <a:avLst/>
          </a:prstGeom>
          <a:solidFill>
            <a:schemeClr val="bg1"/>
          </a:solidFill>
        </p:spPr>
        <p:txBody>
          <a:bodyPr wrap="square" rtlCol="0">
            <a:spAutoFit/>
          </a:bodyPr>
          <a:lstStyle/>
          <a:p>
            <a:r>
              <a:rPr lang="cs-CZ" sz="2800" dirty="0" smtClean="0">
                <a:solidFill>
                  <a:schemeClr val="tx1">
                    <a:lumMod val="95000"/>
                    <a:lumOff val="5000"/>
                  </a:schemeClr>
                </a:solidFill>
              </a:rPr>
              <a:t>Podle toho, že je vidět na obloze brzy večer a pozdě ráno.</a:t>
            </a:r>
            <a:endParaRPr lang="cs-CZ" sz="2800" dirty="0">
              <a:solidFill>
                <a:schemeClr val="tx1">
                  <a:lumMod val="95000"/>
                  <a:lumOff val="5000"/>
                </a:schemeClr>
              </a:solidFill>
            </a:endParaRPr>
          </a:p>
        </p:txBody>
      </p:sp>
      <p:sp>
        <p:nvSpPr>
          <p:cNvPr id="9" name="AutoShape 6"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E99909">
              <a:alpha val="80000"/>
            </a:srgbClr>
          </a:solidFill>
          <a:ln>
            <a:headEnd/>
            <a:tailEnd/>
          </a:ln>
        </p:spPr>
        <p:style>
          <a:lnRef idx="0">
            <a:schemeClr val="accent3"/>
          </a:lnRef>
          <a:fillRef idx="3">
            <a:schemeClr val="accent3"/>
          </a:fillRef>
          <a:effectRef idx="3">
            <a:schemeClr val="accent3"/>
          </a:effectRef>
          <a:fontRef idx="minor">
            <a:schemeClr val="lt1"/>
          </a:fontRef>
        </p:style>
        <p:txBody>
          <a:bodyPr wrap="none" anchor="ctr"/>
          <a:lstStyle/>
          <a:p>
            <a:endParaRPr lang="cs-CZ"/>
          </a:p>
        </p:txBody>
      </p:sp>
      <p:pic>
        <p:nvPicPr>
          <p:cNvPr id="20482" name="Picture 2" descr="Soubor:Venus globe.jpg"/>
          <p:cNvPicPr>
            <a:picLocks noChangeAspect="1" noChangeArrowheads="1"/>
          </p:cNvPicPr>
          <p:nvPr/>
        </p:nvPicPr>
        <p:blipFill>
          <a:blip r:embed="rId3"/>
          <a:srcRect/>
          <a:stretch>
            <a:fillRect/>
          </a:stretch>
        </p:blipFill>
        <p:spPr bwMode="auto">
          <a:xfrm>
            <a:off x="1214414" y="3071810"/>
            <a:ext cx="3571868" cy="3571868"/>
          </a:xfrm>
          <a:prstGeom prst="rect">
            <a:avLst/>
          </a:prstGeom>
          <a:noFill/>
        </p:spPr>
      </p:pic>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47E18"/>
            </a:gs>
            <a:gs pos="50000">
              <a:srgbClr val="2CC907"/>
            </a:gs>
            <a:gs pos="100000">
              <a:srgbClr val="92D050"/>
            </a:gs>
          </a:gsLst>
          <a:lin ang="5400000" scaled="0"/>
        </a:gradFill>
        <a:effectLst/>
      </p:bgPr>
    </p:bg>
    <p:spTree>
      <p:nvGrpSpPr>
        <p:cNvPr id="1" name=""/>
        <p:cNvGrpSpPr/>
        <p:nvPr/>
      </p:nvGrpSpPr>
      <p:grpSpPr>
        <a:xfrm>
          <a:off x="0" y="0"/>
          <a:ext cx="0" cy="0"/>
          <a:chOff x="0" y="0"/>
          <a:chExt cx="0" cy="0"/>
        </a:xfrm>
      </p:grpSpPr>
      <p:sp>
        <p:nvSpPr>
          <p:cNvPr id="9218" name="Rectangle 4"/>
          <p:cNvSpPr>
            <a:spLocks noGrp="1"/>
          </p:cNvSpPr>
          <p:nvPr>
            <p:ph type="title"/>
          </p:nvPr>
        </p:nvSpPr>
        <p:spPr/>
        <p:txBody>
          <a:bodyPr/>
          <a:lstStyle/>
          <a:p>
            <a:pPr eaLnBrk="1" hangingPunct="1"/>
            <a:r>
              <a:rPr lang="cs-CZ" b="1" smtClean="0">
                <a:solidFill>
                  <a:schemeClr val="bg1"/>
                </a:solidFill>
                <a:latin typeface="Arial" charset="0"/>
              </a:rPr>
              <a:t>1000</a:t>
            </a:r>
          </a:p>
        </p:txBody>
      </p:sp>
      <p:sp>
        <p:nvSpPr>
          <p:cNvPr id="9219"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047E18">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
        <p:nvSpPr>
          <p:cNvPr id="9220" name="Text Box 6"/>
          <p:cNvSpPr txBox="1">
            <a:spLocks noChangeArrowheads="1"/>
          </p:cNvSpPr>
          <p:nvPr/>
        </p:nvSpPr>
        <p:spPr bwMode="auto">
          <a:xfrm>
            <a:off x="0" y="1285860"/>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Jak se nazývají vyznačené části Země?</a:t>
            </a:r>
            <a:endParaRPr lang="cs-CZ" sz="3200" b="1" dirty="0">
              <a:solidFill>
                <a:schemeClr val="bg1"/>
              </a:solidFill>
            </a:endParaRPr>
          </a:p>
        </p:txBody>
      </p:sp>
      <p:pic>
        <p:nvPicPr>
          <p:cNvPr id="19458" name="Picture 2" descr="Soubor:Jordens inre.svg"/>
          <p:cNvPicPr>
            <a:picLocks noChangeAspect="1" noChangeArrowheads="1"/>
          </p:cNvPicPr>
          <p:nvPr/>
        </p:nvPicPr>
        <p:blipFill>
          <a:blip r:embed="rId3"/>
          <a:srcRect/>
          <a:stretch>
            <a:fillRect/>
          </a:stretch>
        </p:blipFill>
        <p:spPr bwMode="auto">
          <a:xfrm>
            <a:off x="0" y="2071678"/>
            <a:ext cx="4772052" cy="4970888"/>
          </a:xfrm>
          <a:prstGeom prst="rect">
            <a:avLst/>
          </a:prstGeom>
          <a:noFill/>
        </p:spPr>
      </p:pic>
      <p:sp>
        <p:nvSpPr>
          <p:cNvPr id="7" name="TextovéPole 6"/>
          <p:cNvSpPr txBox="1"/>
          <p:nvPr/>
        </p:nvSpPr>
        <p:spPr>
          <a:xfrm>
            <a:off x="7072330" y="2786058"/>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lumMod val="95000"/>
                    <a:lumOff val="5000"/>
                  </a:schemeClr>
                </a:solidFill>
              </a:rPr>
              <a:t>Nápověda</a:t>
            </a:r>
            <a:endParaRPr lang="cs-CZ" sz="2800" dirty="0">
              <a:solidFill>
                <a:schemeClr val="tx1">
                  <a:lumMod val="95000"/>
                  <a:lumOff val="5000"/>
                </a:schemeClr>
              </a:solidFill>
            </a:endParaRPr>
          </a:p>
        </p:txBody>
      </p:sp>
      <p:sp>
        <p:nvSpPr>
          <p:cNvPr id="8" name="TextovéPole 7"/>
          <p:cNvSpPr txBox="1"/>
          <p:nvPr/>
        </p:nvSpPr>
        <p:spPr>
          <a:xfrm>
            <a:off x="6786578" y="3429000"/>
            <a:ext cx="2214578" cy="1384995"/>
          </a:xfrm>
          <a:prstGeom prst="rect">
            <a:avLst/>
          </a:prstGeom>
          <a:solidFill>
            <a:schemeClr val="bg1"/>
          </a:solidFill>
        </p:spPr>
        <p:txBody>
          <a:bodyPr wrap="square" rtlCol="0">
            <a:spAutoFit/>
          </a:bodyPr>
          <a:lstStyle/>
          <a:p>
            <a:r>
              <a:rPr lang="cs-CZ" sz="2800" dirty="0" smtClean="0">
                <a:solidFill>
                  <a:schemeClr val="tx1">
                    <a:lumMod val="95000"/>
                    <a:lumOff val="5000"/>
                  </a:schemeClr>
                </a:solidFill>
              </a:rPr>
              <a:t>zemská kůra jádro</a:t>
            </a:r>
          </a:p>
          <a:p>
            <a:r>
              <a:rPr lang="cs-CZ" sz="2800" dirty="0" smtClean="0">
                <a:solidFill>
                  <a:schemeClr val="tx1">
                    <a:lumMod val="95000"/>
                    <a:lumOff val="5000"/>
                  </a:schemeClr>
                </a:solidFill>
              </a:rPr>
              <a:t>zemský plášť</a:t>
            </a:r>
            <a:endParaRPr lang="cs-CZ" sz="2800" dirty="0">
              <a:solidFill>
                <a:schemeClr val="tx1">
                  <a:lumMod val="95000"/>
                  <a:lumOff val="5000"/>
                </a:schemeClr>
              </a:solidFill>
            </a:endParaRPr>
          </a:p>
        </p:txBody>
      </p:sp>
      <p:cxnSp>
        <p:nvCxnSpPr>
          <p:cNvPr id="10" name="Přímá spojovací šipka 9"/>
          <p:cNvCxnSpPr/>
          <p:nvPr/>
        </p:nvCxnSpPr>
        <p:spPr>
          <a:xfrm rot="5400000">
            <a:off x="2536017" y="2750339"/>
            <a:ext cx="1643074" cy="100013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Přímá spojovací šipka 14"/>
          <p:cNvCxnSpPr/>
          <p:nvPr/>
        </p:nvCxnSpPr>
        <p:spPr>
          <a:xfrm rot="10800000" flipV="1">
            <a:off x="3500430" y="3357562"/>
            <a:ext cx="1428760" cy="71438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Přímá spojovací šipka 16"/>
          <p:cNvCxnSpPr/>
          <p:nvPr/>
        </p:nvCxnSpPr>
        <p:spPr>
          <a:xfrm rot="10800000" flipV="1">
            <a:off x="4143372" y="4214818"/>
            <a:ext cx="1071570" cy="7143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9" name="TextovéPole 18"/>
          <p:cNvSpPr txBox="1"/>
          <p:nvPr/>
        </p:nvSpPr>
        <p:spPr>
          <a:xfrm>
            <a:off x="3857620" y="2000240"/>
            <a:ext cx="500066" cy="523220"/>
          </a:xfrm>
          <a:prstGeom prst="rect">
            <a:avLst/>
          </a:prstGeom>
          <a:noFill/>
        </p:spPr>
        <p:txBody>
          <a:bodyPr wrap="square" rtlCol="0">
            <a:spAutoFit/>
          </a:bodyPr>
          <a:lstStyle/>
          <a:p>
            <a:r>
              <a:rPr lang="cs-CZ" sz="2800" dirty="0" smtClean="0">
                <a:solidFill>
                  <a:schemeClr val="bg1"/>
                </a:solidFill>
              </a:rPr>
              <a:t>1.</a:t>
            </a:r>
            <a:endParaRPr lang="cs-CZ" sz="2800" dirty="0">
              <a:solidFill>
                <a:schemeClr val="bg1"/>
              </a:solidFill>
            </a:endParaRPr>
          </a:p>
        </p:txBody>
      </p:sp>
      <p:sp>
        <p:nvSpPr>
          <p:cNvPr id="20" name="TextovéPole 19"/>
          <p:cNvSpPr txBox="1"/>
          <p:nvPr/>
        </p:nvSpPr>
        <p:spPr>
          <a:xfrm>
            <a:off x="4929190" y="2928934"/>
            <a:ext cx="500066" cy="523220"/>
          </a:xfrm>
          <a:prstGeom prst="rect">
            <a:avLst/>
          </a:prstGeom>
          <a:noFill/>
        </p:spPr>
        <p:txBody>
          <a:bodyPr wrap="square" rtlCol="0">
            <a:spAutoFit/>
          </a:bodyPr>
          <a:lstStyle/>
          <a:p>
            <a:r>
              <a:rPr lang="cs-CZ" sz="2800" dirty="0" smtClean="0">
                <a:solidFill>
                  <a:schemeClr val="bg1"/>
                </a:solidFill>
              </a:rPr>
              <a:t>2.</a:t>
            </a:r>
            <a:endParaRPr lang="cs-CZ" sz="2800" dirty="0">
              <a:solidFill>
                <a:schemeClr val="bg1"/>
              </a:solidFill>
            </a:endParaRPr>
          </a:p>
        </p:txBody>
      </p:sp>
      <p:sp>
        <p:nvSpPr>
          <p:cNvPr id="21" name="TextovéPole 20"/>
          <p:cNvSpPr txBox="1"/>
          <p:nvPr/>
        </p:nvSpPr>
        <p:spPr>
          <a:xfrm>
            <a:off x="5214942" y="3929066"/>
            <a:ext cx="500066" cy="523220"/>
          </a:xfrm>
          <a:prstGeom prst="rect">
            <a:avLst/>
          </a:prstGeom>
          <a:noFill/>
        </p:spPr>
        <p:txBody>
          <a:bodyPr wrap="square" rtlCol="0">
            <a:spAutoFit/>
          </a:bodyPr>
          <a:lstStyle/>
          <a:p>
            <a:r>
              <a:rPr lang="cs-CZ" sz="2800" dirty="0" smtClean="0">
                <a:solidFill>
                  <a:schemeClr val="bg1"/>
                </a:solidFill>
              </a:rPr>
              <a:t>3.</a:t>
            </a:r>
            <a:endParaRPr lang="cs-CZ" sz="2800" dirty="0">
              <a:solidFill>
                <a:schemeClr val="bg1"/>
              </a:solidFill>
            </a:endParaRP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47E18"/>
            </a:gs>
            <a:gs pos="50000">
              <a:srgbClr val="2CC907"/>
            </a:gs>
            <a:gs pos="100000">
              <a:srgbClr val="92D050"/>
            </a:gs>
          </a:gsLst>
          <a:lin ang="5400000" scaled="0"/>
        </a:gradFill>
        <a:effectLst/>
      </p:bgPr>
    </p:bg>
    <p:spTree>
      <p:nvGrpSpPr>
        <p:cNvPr id="1" name=""/>
        <p:cNvGrpSpPr/>
        <p:nvPr/>
      </p:nvGrpSpPr>
      <p:grpSpPr>
        <a:xfrm>
          <a:off x="0" y="0"/>
          <a:ext cx="0" cy="0"/>
          <a:chOff x="0" y="0"/>
          <a:chExt cx="0" cy="0"/>
        </a:xfrm>
      </p:grpSpPr>
      <p:sp>
        <p:nvSpPr>
          <p:cNvPr id="10242" name="Rectangle 4"/>
          <p:cNvSpPr>
            <a:spLocks noGrp="1"/>
          </p:cNvSpPr>
          <p:nvPr>
            <p:ph type="title"/>
          </p:nvPr>
        </p:nvSpPr>
        <p:spPr/>
        <p:txBody>
          <a:bodyPr/>
          <a:lstStyle/>
          <a:p>
            <a:pPr eaLnBrk="1" hangingPunct="1"/>
            <a:r>
              <a:rPr lang="cs-CZ" b="1" smtClean="0">
                <a:solidFill>
                  <a:schemeClr val="bg1"/>
                </a:solidFill>
                <a:latin typeface="Arial" charset="0"/>
              </a:rPr>
              <a:t>2000</a:t>
            </a:r>
          </a:p>
        </p:txBody>
      </p:sp>
      <p:sp>
        <p:nvSpPr>
          <p:cNvPr id="10244" name="Text Box 6"/>
          <p:cNvSpPr txBox="1">
            <a:spLocks noChangeArrowheads="1"/>
          </p:cNvSpPr>
          <p:nvPr/>
        </p:nvSpPr>
        <p:spPr bwMode="auto">
          <a:xfrm>
            <a:off x="0" y="1785926"/>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Jak se nazývá vzdušný obal Země?</a:t>
            </a:r>
          </a:p>
        </p:txBody>
      </p:sp>
      <p:sp>
        <p:nvSpPr>
          <p:cNvPr id="7"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047E18">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
        <p:nvSpPr>
          <p:cNvPr id="8" name="TextovéPole 7"/>
          <p:cNvSpPr txBox="1"/>
          <p:nvPr/>
        </p:nvSpPr>
        <p:spPr>
          <a:xfrm>
            <a:off x="7072330" y="2786058"/>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lumMod val="95000"/>
                    <a:lumOff val="5000"/>
                  </a:schemeClr>
                </a:solidFill>
              </a:rPr>
              <a:t>Nápověda</a:t>
            </a:r>
            <a:endParaRPr lang="cs-CZ" sz="2800" dirty="0">
              <a:solidFill>
                <a:schemeClr val="tx1">
                  <a:lumMod val="95000"/>
                  <a:lumOff val="5000"/>
                </a:schemeClr>
              </a:solidFill>
            </a:endParaRPr>
          </a:p>
        </p:txBody>
      </p:sp>
      <p:sp>
        <p:nvSpPr>
          <p:cNvPr id="9" name="TextovéPole 8"/>
          <p:cNvSpPr txBox="1"/>
          <p:nvPr/>
        </p:nvSpPr>
        <p:spPr>
          <a:xfrm>
            <a:off x="2643174" y="2786058"/>
            <a:ext cx="2928958" cy="584775"/>
          </a:xfrm>
          <a:prstGeom prst="rect">
            <a:avLst/>
          </a:prstGeom>
          <a:noFill/>
        </p:spPr>
        <p:txBody>
          <a:bodyPr wrap="square" rtlCol="0">
            <a:spAutoFit/>
          </a:bodyPr>
          <a:lstStyle/>
          <a:p>
            <a:r>
              <a:rPr lang="cs-CZ" sz="3200" dirty="0" smtClean="0">
                <a:solidFill>
                  <a:schemeClr val="bg1"/>
                </a:solidFill>
              </a:rPr>
              <a:t>A _ _ _ _ _ _ _ </a:t>
            </a:r>
            <a:r>
              <a:rPr lang="cs-CZ" sz="3200" dirty="0" err="1" smtClean="0">
                <a:solidFill>
                  <a:schemeClr val="bg1"/>
                </a:solidFill>
              </a:rPr>
              <a:t>A</a:t>
            </a:r>
            <a:endParaRPr lang="cs-CZ" sz="3200" dirty="0">
              <a:solidFill>
                <a:schemeClr val="bg1"/>
              </a:solidFill>
            </a:endParaRP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8"/>
                  </p:tgtEl>
                </p:cond>
              </p:nextCondLst>
            </p:seq>
          </p:childTnLst>
        </p:cTn>
      </p:par>
    </p:tnLst>
    <p:bldLst>
      <p:bldP spid="8" grpId="0" animBg="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47E18"/>
            </a:gs>
            <a:gs pos="50000">
              <a:srgbClr val="2CC907"/>
            </a:gs>
            <a:gs pos="100000">
              <a:srgbClr val="92D050"/>
            </a:gs>
          </a:gsLst>
          <a:lin ang="5400000" scaled="0"/>
        </a:gradFill>
        <a:effectLst/>
      </p:bgPr>
    </p:bg>
    <p:spTree>
      <p:nvGrpSpPr>
        <p:cNvPr id="1" name=""/>
        <p:cNvGrpSpPr/>
        <p:nvPr/>
      </p:nvGrpSpPr>
      <p:grpSpPr>
        <a:xfrm>
          <a:off x="0" y="0"/>
          <a:ext cx="0" cy="0"/>
          <a:chOff x="0" y="0"/>
          <a:chExt cx="0" cy="0"/>
        </a:xfrm>
      </p:grpSpPr>
      <p:sp>
        <p:nvSpPr>
          <p:cNvPr id="11266" name="Rectangle 4"/>
          <p:cNvSpPr>
            <a:spLocks noGrp="1"/>
          </p:cNvSpPr>
          <p:nvPr>
            <p:ph type="title"/>
          </p:nvPr>
        </p:nvSpPr>
        <p:spPr/>
        <p:txBody>
          <a:bodyPr/>
          <a:lstStyle/>
          <a:p>
            <a:pPr eaLnBrk="1" hangingPunct="1"/>
            <a:r>
              <a:rPr lang="cs-CZ" b="1" smtClean="0">
                <a:solidFill>
                  <a:schemeClr val="bg1"/>
                </a:solidFill>
                <a:latin typeface="Arial" charset="0"/>
              </a:rPr>
              <a:t>3000</a:t>
            </a:r>
          </a:p>
        </p:txBody>
      </p:sp>
      <p:sp>
        <p:nvSpPr>
          <p:cNvPr id="11268" name="Text Box 6"/>
          <p:cNvSpPr txBox="1">
            <a:spLocks noChangeArrowheads="1"/>
          </p:cNvSpPr>
          <p:nvPr/>
        </p:nvSpPr>
        <p:spPr bwMode="auto">
          <a:xfrm>
            <a:off x="0" y="1857364"/>
            <a:ext cx="9144000" cy="1077218"/>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Jak se nazývá hornina používaná na výrobu dlažebních kostek?</a:t>
            </a:r>
            <a:endParaRPr lang="cs-CZ" sz="3200" dirty="0">
              <a:solidFill>
                <a:schemeClr val="bg1"/>
              </a:solidFill>
            </a:endParaRPr>
          </a:p>
        </p:txBody>
      </p:sp>
      <p:sp>
        <p:nvSpPr>
          <p:cNvPr id="5"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047E18">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pic>
        <p:nvPicPr>
          <p:cNvPr id="17410" name="Picture 2" descr="Soubor:Cobblestones.JPG"/>
          <p:cNvPicPr>
            <a:picLocks noChangeAspect="1" noChangeArrowheads="1"/>
          </p:cNvPicPr>
          <p:nvPr/>
        </p:nvPicPr>
        <p:blipFill>
          <a:blip r:embed="rId3"/>
          <a:srcRect/>
          <a:stretch>
            <a:fillRect/>
          </a:stretch>
        </p:blipFill>
        <p:spPr bwMode="auto">
          <a:xfrm>
            <a:off x="1214414" y="3286124"/>
            <a:ext cx="4143372" cy="3107529"/>
          </a:xfrm>
          <a:prstGeom prst="rect">
            <a:avLst/>
          </a:prstGeom>
          <a:noFill/>
        </p:spPr>
      </p:pic>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47E18"/>
            </a:gs>
            <a:gs pos="50000">
              <a:srgbClr val="2CC907"/>
            </a:gs>
            <a:gs pos="100000">
              <a:srgbClr val="92D050"/>
            </a:gs>
          </a:gsLst>
          <a:lin ang="5400000" scaled="0"/>
        </a:gradFill>
        <a:effectLst/>
      </p:bgPr>
    </p:bg>
    <p:spTree>
      <p:nvGrpSpPr>
        <p:cNvPr id="1" name=""/>
        <p:cNvGrpSpPr/>
        <p:nvPr/>
      </p:nvGrpSpPr>
      <p:grpSpPr>
        <a:xfrm>
          <a:off x="0" y="0"/>
          <a:ext cx="0" cy="0"/>
          <a:chOff x="0" y="0"/>
          <a:chExt cx="0" cy="0"/>
        </a:xfrm>
      </p:grpSpPr>
      <p:sp>
        <p:nvSpPr>
          <p:cNvPr id="12290" name="Rectangle 4"/>
          <p:cNvSpPr>
            <a:spLocks noGrp="1"/>
          </p:cNvSpPr>
          <p:nvPr>
            <p:ph type="title"/>
          </p:nvPr>
        </p:nvSpPr>
        <p:spPr/>
        <p:txBody>
          <a:bodyPr/>
          <a:lstStyle/>
          <a:p>
            <a:pPr eaLnBrk="1" hangingPunct="1"/>
            <a:r>
              <a:rPr lang="cs-CZ" b="1" smtClean="0">
                <a:solidFill>
                  <a:schemeClr val="bg1"/>
                </a:solidFill>
                <a:latin typeface="Arial" charset="0"/>
              </a:rPr>
              <a:t>4000</a:t>
            </a:r>
          </a:p>
        </p:txBody>
      </p:sp>
      <p:sp>
        <p:nvSpPr>
          <p:cNvPr id="12292" name="Text Box 6"/>
          <p:cNvSpPr txBox="1">
            <a:spLocks noChangeArrowheads="1"/>
          </p:cNvSpPr>
          <p:nvPr/>
        </p:nvSpPr>
        <p:spPr bwMode="auto">
          <a:xfrm>
            <a:off x="0" y="1714488"/>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Jmenuj nejbližší (i vyhaslou) sopku.</a:t>
            </a:r>
            <a:endParaRPr lang="cs-CZ" sz="3200" b="1" dirty="0">
              <a:solidFill>
                <a:schemeClr val="bg1"/>
              </a:solidFill>
            </a:endParaRPr>
          </a:p>
        </p:txBody>
      </p:sp>
      <p:sp>
        <p:nvSpPr>
          <p:cNvPr id="8"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047E18">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47E18"/>
            </a:gs>
            <a:gs pos="50000">
              <a:srgbClr val="2CC907"/>
            </a:gs>
            <a:gs pos="100000">
              <a:srgbClr val="92D050"/>
            </a:gs>
          </a:gsLst>
          <a:lin ang="5400000" scaled="0"/>
        </a:gradFill>
        <a:effectLst/>
      </p:bgPr>
    </p:bg>
    <p:spTree>
      <p:nvGrpSpPr>
        <p:cNvPr id="1" name=""/>
        <p:cNvGrpSpPr/>
        <p:nvPr/>
      </p:nvGrpSpPr>
      <p:grpSpPr>
        <a:xfrm>
          <a:off x="0" y="0"/>
          <a:ext cx="0" cy="0"/>
          <a:chOff x="0" y="0"/>
          <a:chExt cx="0" cy="0"/>
        </a:xfrm>
      </p:grpSpPr>
      <p:sp>
        <p:nvSpPr>
          <p:cNvPr id="13314" name="Rectangle 4"/>
          <p:cNvSpPr>
            <a:spLocks noGrp="1"/>
          </p:cNvSpPr>
          <p:nvPr>
            <p:ph type="title"/>
          </p:nvPr>
        </p:nvSpPr>
        <p:spPr/>
        <p:txBody>
          <a:bodyPr/>
          <a:lstStyle/>
          <a:p>
            <a:pPr eaLnBrk="1" hangingPunct="1"/>
            <a:r>
              <a:rPr lang="cs-CZ" b="1" smtClean="0">
                <a:solidFill>
                  <a:schemeClr val="bg1"/>
                </a:solidFill>
                <a:latin typeface="Arial" charset="0"/>
              </a:rPr>
              <a:t>5000</a:t>
            </a:r>
          </a:p>
        </p:txBody>
      </p:sp>
      <p:sp>
        <p:nvSpPr>
          <p:cNvPr id="13316" name="Text Box 6"/>
          <p:cNvSpPr txBox="1">
            <a:spLocks noChangeArrowheads="1"/>
          </p:cNvSpPr>
          <p:nvPr/>
        </p:nvSpPr>
        <p:spPr bwMode="auto">
          <a:xfrm>
            <a:off x="0" y="1714488"/>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Co je to magma a kde byste ho hledali?</a:t>
            </a:r>
            <a:endParaRPr lang="cs-CZ" sz="3200" b="1" dirty="0">
              <a:solidFill>
                <a:schemeClr val="bg1"/>
              </a:solidFill>
            </a:endParaRPr>
          </a:p>
        </p:txBody>
      </p:sp>
      <p:sp>
        <p:nvSpPr>
          <p:cNvPr id="6"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047E18">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E06906"/>
            </a:gs>
            <a:gs pos="100000">
              <a:srgbClr val="E99909"/>
            </a:gs>
          </a:gsLst>
          <a:lin ang="5400000" scaled="0"/>
        </a:gradFill>
        <a:effectLst/>
      </p:bgPr>
    </p:bg>
    <p:spTree>
      <p:nvGrpSpPr>
        <p:cNvPr id="1" name=""/>
        <p:cNvGrpSpPr/>
        <p:nvPr/>
      </p:nvGrpSpPr>
      <p:grpSpPr>
        <a:xfrm>
          <a:off x="0" y="0"/>
          <a:ext cx="0" cy="0"/>
          <a:chOff x="0" y="0"/>
          <a:chExt cx="0" cy="0"/>
        </a:xfrm>
      </p:grpSpPr>
      <p:sp>
        <p:nvSpPr>
          <p:cNvPr id="14338" name="Rectangle 4"/>
          <p:cNvSpPr>
            <a:spLocks noGrp="1"/>
          </p:cNvSpPr>
          <p:nvPr>
            <p:ph type="title"/>
          </p:nvPr>
        </p:nvSpPr>
        <p:spPr/>
        <p:txBody>
          <a:bodyPr/>
          <a:lstStyle/>
          <a:p>
            <a:pPr eaLnBrk="1" hangingPunct="1"/>
            <a:r>
              <a:rPr lang="cs-CZ" b="1" dirty="0" smtClean="0">
                <a:solidFill>
                  <a:schemeClr val="bg1"/>
                </a:solidFill>
                <a:latin typeface="Arial" charset="0"/>
              </a:rPr>
              <a:t>1000</a:t>
            </a:r>
          </a:p>
        </p:txBody>
      </p:sp>
      <p:sp>
        <p:nvSpPr>
          <p:cNvPr id="14339"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chemeClr val="accent6">
              <a:lumMod val="50000"/>
              <a:alpha val="80000"/>
            </a:schemeClr>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4340" name="Text Box 6"/>
          <p:cNvSpPr txBox="1">
            <a:spLocks noChangeArrowheads="1"/>
          </p:cNvSpPr>
          <p:nvPr/>
        </p:nvSpPr>
        <p:spPr bwMode="auto">
          <a:xfrm>
            <a:off x="0" y="1571612"/>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Co je to za zvíře a v jakém období žilo?</a:t>
            </a:r>
            <a:endParaRPr lang="cs-CZ" sz="3200" b="1" dirty="0">
              <a:solidFill>
                <a:schemeClr val="bg1"/>
              </a:solidFill>
            </a:endParaRPr>
          </a:p>
        </p:txBody>
      </p:sp>
      <p:pic>
        <p:nvPicPr>
          <p:cNvPr id="2" name="Picture 2" descr="File:Mamut lanudo.jpg"/>
          <p:cNvPicPr>
            <a:picLocks noChangeAspect="1" noChangeArrowheads="1"/>
          </p:cNvPicPr>
          <p:nvPr/>
        </p:nvPicPr>
        <p:blipFill>
          <a:blip r:embed="rId3"/>
          <a:srcRect/>
          <a:stretch>
            <a:fillRect/>
          </a:stretch>
        </p:blipFill>
        <p:spPr bwMode="auto">
          <a:xfrm>
            <a:off x="714348" y="2786058"/>
            <a:ext cx="4857784" cy="3643338"/>
          </a:xfrm>
          <a:prstGeom prst="rect">
            <a:avLst/>
          </a:prstGeom>
          <a:noFill/>
        </p:spPr>
      </p:pic>
      <p:sp>
        <p:nvSpPr>
          <p:cNvPr id="8" name="TextovéPole 7"/>
          <p:cNvSpPr txBox="1"/>
          <p:nvPr/>
        </p:nvSpPr>
        <p:spPr>
          <a:xfrm>
            <a:off x="6929454" y="2357430"/>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lumMod val="95000"/>
                    <a:lumOff val="5000"/>
                  </a:schemeClr>
                </a:solidFill>
              </a:rPr>
              <a:t>Nápověda</a:t>
            </a:r>
            <a:endParaRPr lang="cs-CZ" sz="2800" dirty="0">
              <a:solidFill>
                <a:schemeClr val="tx1">
                  <a:lumMod val="95000"/>
                  <a:lumOff val="5000"/>
                </a:schemeClr>
              </a:solidFill>
            </a:endParaRPr>
          </a:p>
        </p:txBody>
      </p:sp>
      <p:sp>
        <p:nvSpPr>
          <p:cNvPr id="9" name="TextovéPole 8"/>
          <p:cNvSpPr txBox="1"/>
          <p:nvPr/>
        </p:nvSpPr>
        <p:spPr>
          <a:xfrm>
            <a:off x="6643702" y="3000372"/>
            <a:ext cx="2286016" cy="1477328"/>
          </a:xfrm>
          <a:prstGeom prst="rect">
            <a:avLst/>
          </a:prstGeom>
          <a:solidFill>
            <a:schemeClr val="bg1"/>
          </a:solidFill>
        </p:spPr>
        <p:txBody>
          <a:bodyPr wrap="square" rtlCol="0">
            <a:spAutoFit/>
          </a:bodyPr>
          <a:lstStyle/>
          <a:p>
            <a:r>
              <a:rPr lang="cs-CZ" sz="3000" dirty="0" smtClean="0">
                <a:solidFill>
                  <a:schemeClr val="tx1">
                    <a:lumMod val="95000"/>
                    <a:lumOff val="5000"/>
                  </a:schemeClr>
                </a:solidFill>
              </a:rPr>
              <a:t>A) čtvrtohory</a:t>
            </a:r>
          </a:p>
          <a:p>
            <a:r>
              <a:rPr lang="cs-CZ" sz="3000" dirty="0" smtClean="0">
                <a:solidFill>
                  <a:schemeClr val="tx1">
                    <a:lumMod val="95000"/>
                    <a:lumOff val="5000"/>
                  </a:schemeClr>
                </a:solidFill>
              </a:rPr>
              <a:t>B) prahory</a:t>
            </a:r>
          </a:p>
          <a:p>
            <a:r>
              <a:rPr lang="cs-CZ" sz="3000" dirty="0" smtClean="0">
                <a:solidFill>
                  <a:schemeClr val="tx1">
                    <a:lumMod val="95000"/>
                    <a:lumOff val="5000"/>
                  </a:schemeClr>
                </a:solidFill>
              </a:rPr>
              <a:t>C) prvohory</a:t>
            </a: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8"/>
                  </p:tgtEl>
                </p:cond>
              </p:nextCondLst>
            </p:seq>
          </p:childTnLst>
        </p:cTn>
      </p:par>
    </p:tnLst>
    <p:bldLst>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E06906"/>
            </a:gs>
            <a:gs pos="100000">
              <a:srgbClr val="E99909"/>
            </a:gs>
          </a:gsLst>
          <a:lin ang="5400000" scaled="0"/>
        </a:gradFill>
        <a:effectLst/>
      </p:bgPr>
    </p:bg>
    <p:spTree>
      <p:nvGrpSpPr>
        <p:cNvPr id="1" name=""/>
        <p:cNvGrpSpPr/>
        <p:nvPr/>
      </p:nvGrpSpPr>
      <p:grpSpPr>
        <a:xfrm>
          <a:off x="0" y="0"/>
          <a:ext cx="0" cy="0"/>
          <a:chOff x="0" y="0"/>
          <a:chExt cx="0" cy="0"/>
        </a:xfrm>
      </p:grpSpPr>
      <p:sp>
        <p:nvSpPr>
          <p:cNvPr id="15362" name="Rectangle 4"/>
          <p:cNvSpPr>
            <a:spLocks noGrp="1"/>
          </p:cNvSpPr>
          <p:nvPr>
            <p:ph type="title"/>
          </p:nvPr>
        </p:nvSpPr>
        <p:spPr/>
        <p:txBody>
          <a:bodyPr/>
          <a:lstStyle/>
          <a:p>
            <a:pPr eaLnBrk="1" hangingPunct="1"/>
            <a:r>
              <a:rPr lang="cs-CZ" b="1" dirty="0" smtClean="0">
                <a:solidFill>
                  <a:schemeClr val="bg1"/>
                </a:solidFill>
                <a:latin typeface="Arial" charset="0"/>
              </a:rPr>
              <a:t>2000</a:t>
            </a:r>
          </a:p>
        </p:txBody>
      </p:sp>
      <p:sp>
        <p:nvSpPr>
          <p:cNvPr id="15364" name="Text Box 6"/>
          <p:cNvSpPr txBox="1">
            <a:spLocks noChangeArrowheads="1"/>
          </p:cNvSpPr>
          <p:nvPr/>
        </p:nvSpPr>
        <p:spPr bwMode="auto">
          <a:xfrm>
            <a:off x="0" y="1428736"/>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Jak se nazývala období ve vývoji země?</a:t>
            </a:r>
            <a:endParaRPr lang="cs-CZ" sz="3200" b="1" dirty="0">
              <a:solidFill>
                <a:schemeClr val="bg1"/>
              </a:solidFill>
            </a:endParaRPr>
          </a:p>
        </p:txBody>
      </p:sp>
      <p:sp>
        <p:nvSpPr>
          <p:cNvPr id="18"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chemeClr val="accent6">
              <a:lumMod val="50000"/>
              <a:alpha val="80000"/>
            </a:schemeClr>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9" name="TextovéPole 18"/>
          <p:cNvSpPr txBox="1"/>
          <p:nvPr/>
        </p:nvSpPr>
        <p:spPr>
          <a:xfrm>
            <a:off x="7072330" y="2786058"/>
            <a:ext cx="1785950" cy="523220"/>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r>
              <a:rPr lang="cs-CZ" sz="2800" dirty="0" smtClean="0">
                <a:solidFill>
                  <a:schemeClr val="tx1">
                    <a:lumMod val="95000"/>
                    <a:lumOff val="5000"/>
                  </a:schemeClr>
                </a:solidFill>
              </a:rPr>
              <a:t>Nápověda</a:t>
            </a:r>
            <a:endParaRPr lang="cs-CZ" sz="2800" dirty="0">
              <a:solidFill>
                <a:schemeClr val="tx1">
                  <a:lumMod val="95000"/>
                  <a:lumOff val="5000"/>
                </a:schemeClr>
              </a:solidFill>
            </a:endParaRPr>
          </a:p>
        </p:txBody>
      </p:sp>
      <p:sp>
        <p:nvSpPr>
          <p:cNvPr id="20" name="TextovéPole 19"/>
          <p:cNvSpPr txBox="1"/>
          <p:nvPr/>
        </p:nvSpPr>
        <p:spPr>
          <a:xfrm>
            <a:off x="2357422" y="2786058"/>
            <a:ext cx="2928958" cy="3046988"/>
          </a:xfrm>
          <a:prstGeom prst="rect">
            <a:avLst/>
          </a:prstGeom>
          <a:noFill/>
        </p:spPr>
        <p:txBody>
          <a:bodyPr wrap="square" rtlCol="0">
            <a:spAutoFit/>
          </a:bodyPr>
          <a:lstStyle/>
          <a:p>
            <a:r>
              <a:rPr lang="cs-CZ" sz="3200" dirty="0" smtClean="0">
                <a:solidFill>
                  <a:schemeClr val="tx1">
                    <a:lumMod val="95000"/>
                    <a:lumOff val="5000"/>
                  </a:schemeClr>
                </a:solidFill>
              </a:rPr>
              <a:t>P____________</a:t>
            </a:r>
          </a:p>
          <a:p>
            <a:r>
              <a:rPr lang="cs-CZ" sz="3200" dirty="0" smtClean="0">
                <a:solidFill>
                  <a:schemeClr val="tx1">
                    <a:lumMod val="95000"/>
                    <a:lumOff val="5000"/>
                  </a:schemeClr>
                </a:solidFill>
              </a:rPr>
              <a:t>S____________</a:t>
            </a:r>
          </a:p>
          <a:p>
            <a:r>
              <a:rPr lang="cs-CZ" sz="3200" dirty="0" smtClean="0">
                <a:solidFill>
                  <a:schemeClr val="tx1">
                    <a:lumMod val="95000"/>
                    <a:lumOff val="5000"/>
                  </a:schemeClr>
                </a:solidFill>
              </a:rPr>
              <a:t>P____________</a:t>
            </a:r>
          </a:p>
          <a:p>
            <a:r>
              <a:rPr lang="cs-CZ" sz="3200" dirty="0" smtClean="0">
                <a:solidFill>
                  <a:schemeClr val="tx1">
                    <a:lumMod val="95000"/>
                    <a:lumOff val="5000"/>
                  </a:schemeClr>
                </a:solidFill>
              </a:rPr>
              <a:t>D____________</a:t>
            </a:r>
          </a:p>
          <a:p>
            <a:r>
              <a:rPr lang="cs-CZ" sz="3200" dirty="0" smtClean="0">
                <a:solidFill>
                  <a:schemeClr val="tx1">
                    <a:lumMod val="95000"/>
                    <a:lumOff val="5000"/>
                  </a:schemeClr>
                </a:solidFill>
              </a:rPr>
              <a:t>T____________</a:t>
            </a:r>
          </a:p>
          <a:p>
            <a:r>
              <a:rPr lang="cs-CZ" sz="3200" dirty="0" smtClean="0">
                <a:solidFill>
                  <a:schemeClr val="tx1">
                    <a:lumMod val="95000"/>
                    <a:lumOff val="5000"/>
                  </a:schemeClr>
                </a:solidFill>
              </a:rPr>
              <a:t>Č____________</a:t>
            </a:r>
            <a:endParaRPr lang="cs-CZ" sz="3200" dirty="0">
              <a:solidFill>
                <a:schemeClr val="tx1">
                  <a:lumMod val="95000"/>
                  <a:lumOff val="5000"/>
                </a:schemeClr>
              </a:solidFill>
            </a:endParaRPr>
          </a:p>
        </p:txBody>
      </p:sp>
    </p:spTree>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19"/>
                                        </p:tgtEl>
                                      </p:cBhvr>
                                    </p:animEffect>
                                    <p:set>
                                      <p:cBhvr>
                                        <p:cTn id="7" dur="1" fill="hold">
                                          <p:stCondLst>
                                            <p:cond delay="1999"/>
                                          </p:stCondLst>
                                        </p:cTn>
                                        <p:tgtEl>
                                          <p:spTgt spid="19"/>
                                        </p:tgtEl>
                                        <p:attrNameLst>
                                          <p:attrName>style.visibility</p:attrName>
                                        </p:attrNameLst>
                                      </p:cBhvr>
                                      <p:to>
                                        <p:strVal val="hidden"/>
                                      </p:to>
                                    </p:set>
                                  </p:childTnLst>
                                </p:cTn>
                              </p:par>
                              <p:par>
                                <p:cTn id="8" presetID="1"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19" grpId="0" animBg="1"/>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E06906"/>
            </a:gs>
            <a:gs pos="100000">
              <a:srgbClr val="E99909"/>
            </a:gs>
          </a:gsLst>
          <a:lin ang="5400000" scaled="0"/>
        </a:gradFill>
        <a:effectLst/>
      </p:bgPr>
    </p:bg>
    <p:spTree>
      <p:nvGrpSpPr>
        <p:cNvPr id="1" name=""/>
        <p:cNvGrpSpPr/>
        <p:nvPr/>
      </p:nvGrpSpPr>
      <p:grpSpPr>
        <a:xfrm>
          <a:off x="0" y="0"/>
          <a:ext cx="0" cy="0"/>
          <a:chOff x="0" y="0"/>
          <a:chExt cx="0" cy="0"/>
        </a:xfrm>
      </p:grpSpPr>
      <p:sp>
        <p:nvSpPr>
          <p:cNvPr id="16386" name="Rectangle 4"/>
          <p:cNvSpPr>
            <a:spLocks noGrp="1"/>
          </p:cNvSpPr>
          <p:nvPr>
            <p:ph type="title"/>
          </p:nvPr>
        </p:nvSpPr>
        <p:spPr/>
        <p:txBody>
          <a:bodyPr/>
          <a:lstStyle/>
          <a:p>
            <a:pPr eaLnBrk="1" hangingPunct="1"/>
            <a:r>
              <a:rPr lang="cs-CZ" b="1" smtClean="0">
                <a:solidFill>
                  <a:schemeClr val="bg1"/>
                </a:solidFill>
                <a:latin typeface="Arial" charset="0"/>
              </a:rPr>
              <a:t>3000</a:t>
            </a:r>
          </a:p>
        </p:txBody>
      </p:sp>
      <p:sp>
        <p:nvSpPr>
          <p:cNvPr id="5"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chemeClr val="accent6">
              <a:lumMod val="50000"/>
              <a:alpha val="80000"/>
            </a:schemeClr>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6" name="Text Box 6"/>
          <p:cNvSpPr txBox="1">
            <a:spLocks noChangeArrowheads="1"/>
          </p:cNvSpPr>
          <p:nvPr/>
        </p:nvSpPr>
        <p:spPr bwMode="auto">
          <a:xfrm>
            <a:off x="0" y="1428736"/>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Jak se jmenuje zvíře na obrázku?</a:t>
            </a:r>
            <a:endParaRPr lang="cs-CZ" sz="3200" b="1" dirty="0">
              <a:solidFill>
                <a:schemeClr val="bg1"/>
              </a:solidFill>
            </a:endParaRPr>
          </a:p>
        </p:txBody>
      </p:sp>
      <p:pic>
        <p:nvPicPr>
          <p:cNvPr id="7" name="Picture 2" descr="File:Megistaspis species trilobite.jpg"/>
          <p:cNvPicPr>
            <a:picLocks noChangeAspect="1" noChangeArrowheads="1"/>
          </p:cNvPicPr>
          <p:nvPr/>
        </p:nvPicPr>
        <p:blipFill>
          <a:blip r:embed="rId3"/>
          <a:srcRect/>
          <a:stretch>
            <a:fillRect/>
          </a:stretch>
        </p:blipFill>
        <p:spPr bwMode="auto">
          <a:xfrm rot="16200000">
            <a:off x="2214535" y="1571623"/>
            <a:ext cx="2714625" cy="5715000"/>
          </a:xfrm>
          <a:prstGeom prst="rect">
            <a:avLst/>
          </a:prstGeom>
          <a:noFill/>
        </p:spPr>
      </p:pic>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E06906"/>
            </a:gs>
            <a:gs pos="100000">
              <a:srgbClr val="E99909"/>
            </a:gs>
          </a:gsLst>
          <a:lin ang="5400000" scaled="0"/>
        </a:gradFill>
        <a:effectLst/>
      </p:bgPr>
    </p:bg>
    <p:spTree>
      <p:nvGrpSpPr>
        <p:cNvPr id="1" name=""/>
        <p:cNvGrpSpPr/>
        <p:nvPr/>
      </p:nvGrpSpPr>
      <p:grpSpPr>
        <a:xfrm>
          <a:off x="0" y="0"/>
          <a:ext cx="0" cy="0"/>
          <a:chOff x="0" y="0"/>
          <a:chExt cx="0" cy="0"/>
        </a:xfrm>
      </p:grpSpPr>
      <p:sp>
        <p:nvSpPr>
          <p:cNvPr id="17410" name="Rectangle 4"/>
          <p:cNvSpPr>
            <a:spLocks noGrp="1"/>
          </p:cNvSpPr>
          <p:nvPr>
            <p:ph type="title"/>
          </p:nvPr>
        </p:nvSpPr>
        <p:spPr/>
        <p:txBody>
          <a:bodyPr/>
          <a:lstStyle/>
          <a:p>
            <a:pPr eaLnBrk="1" hangingPunct="1"/>
            <a:r>
              <a:rPr lang="cs-CZ" b="1" smtClean="0">
                <a:solidFill>
                  <a:schemeClr val="bg1"/>
                </a:solidFill>
                <a:latin typeface="Arial" charset="0"/>
              </a:rPr>
              <a:t>4000</a:t>
            </a:r>
          </a:p>
        </p:txBody>
      </p:sp>
      <p:sp>
        <p:nvSpPr>
          <p:cNvPr id="17412" name="Text Box 6"/>
          <p:cNvSpPr txBox="1">
            <a:spLocks noChangeArrowheads="1"/>
          </p:cNvSpPr>
          <p:nvPr/>
        </p:nvSpPr>
        <p:spPr bwMode="auto">
          <a:xfrm>
            <a:off x="0" y="1214422"/>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Přiřaď co k sobě patří.</a:t>
            </a:r>
            <a:endParaRPr lang="cs-CZ" sz="3200" b="1" dirty="0">
              <a:solidFill>
                <a:schemeClr val="bg1"/>
              </a:solidFill>
            </a:endParaRPr>
          </a:p>
        </p:txBody>
      </p:sp>
      <p:sp>
        <p:nvSpPr>
          <p:cNvPr id="5"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chemeClr val="accent6">
              <a:lumMod val="50000"/>
              <a:alpha val="80000"/>
            </a:schemeClr>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6" name="TextovéPole 5"/>
          <p:cNvSpPr txBox="1"/>
          <p:nvPr/>
        </p:nvSpPr>
        <p:spPr>
          <a:xfrm>
            <a:off x="357158" y="1785926"/>
            <a:ext cx="2357454" cy="3903504"/>
          </a:xfrm>
          <a:prstGeom prst="rect">
            <a:avLst/>
          </a:prstGeom>
          <a:noFill/>
        </p:spPr>
        <p:txBody>
          <a:bodyPr wrap="square" rtlCol="0">
            <a:spAutoFit/>
          </a:bodyPr>
          <a:lstStyle/>
          <a:p>
            <a:pPr marL="342900" indent="-342900">
              <a:lnSpc>
                <a:spcPct val="150000"/>
              </a:lnSpc>
              <a:buAutoNum type="arabicPeriod"/>
            </a:pPr>
            <a:r>
              <a:rPr lang="cs-CZ" sz="2800" dirty="0" smtClean="0">
                <a:solidFill>
                  <a:schemeClr val="bg1"/>
                </a:solidFill>
              </a:rPr>
              <a:t>Prahory a starohory</a:t>
            </a:r>
          </a:p>
          <a:p>
            <a:pPr marL="342900" indent="-342900">
              <a:lnSpc>
                <a:spcPct val="150000"/>
              </a:lnSpc>
              <a:buAutoNum type="arabicPeriod"/>
            </a:pPr>
            <a:r>
              <a:rPr lang="cs-CZ" sz="2800" dirty="0" smtClean="0">
                <a:solidFill>
                  <a:schemeClr val="bg1"/>
                </a:solidFill>
              </a:rPr>
              <a:t>Prvohory</a:t>
            </a:r>
          </a:p>
          <a:p>
            <a:pPr marL="342900" indent="-342900">
              <a:lnSpc>
                <a:spcPct val="150000"/>
              </a:lnSpc>
              <a:buAutoNum type="arabicPeriod"/>
            </a:pPr>
            <a:r>
              <a:rPr lang="cs-CZ" sz="2800" dirty="0" smtClean="0">
                <a:solidFill>
                  <a:schemeClr val="bg1"/>
                </a:solidFill>
              </a:rPr>
              <a:t>Druhohory</a:t>
            </a:r>
          </a:p>
          <a:p>
            <a:pPr marL="342900" indent="-342900">
              <a:lnSpc>
                <a:spcPct val="150000"/>
              </a:lnSpc>
              <a:buAutoNum type="arabicPeriod"/>
            </a:pPr>
            <a:r>
              <a:rPr lang="cs-CZ" sz="2800" dirty="0" smtClean="0">
                <a:solidFill>
                  <a:schemeClr val="bg1"/>
                </a:solidFill>
              </a:rPr>
              <a:t>Třetihory</a:t>
            </a:r>
          </a:p>
          <a:p>
            <a:pPr marL="342900" indent="-342900">
              <a:lnSpc>
                <a:spcPct val="150000"/>
              </a:lnSpc>
              <a:buAutoNum type="arabicPeriod"/>
            </a:pPr>
            <a:r>
              <a:rPr lang="cs-CZ" sz="2800" dirty="0" smtClean="0">
                <a:solidFill>
                  <a:schemeClr val="bg1"/>
                </a:solidFill>
              </a:rPr>
              <a:t>čtvrtohory</a:t>
            </a:r>
            <a:endParaRPr lang="cs-CZ" sz="2800" dirty="0">
              <a:solidFill>
                <a:schemeClr val="bg1"/>
              </a:solidFill>
            </a:endParaRPr>
          </a:p>
        </p:txBody>
      </p:sp>
      <p:sp>
        <p:nvSpPr>
          <p:cNvPr id="7" name="TextovéPole 6"/>
          <p:cNvSpPr txBox="1"/>
          <p:nvPr/>
        </p:nvSpPr>
        <p:spPr>
          <a:xfrm>
            <a:off x="3000364" y="2071678"/>
            <a:ext cx="6143636" cy="3046988"/>
          </a:xfrm>
          <a:prstGeom prst="rect">
            <a:avLst/>
          </a:prstGeom>
          <a:noFill/>
        </p:spPr>
        <p:txBody>
          <a:bodyPr wrap="square" rtlCol="0">
            <a:spAutoFit/>
          </a:bodyPr>
          <a:lstStyle/>
          <a:p>
            <a:pPr marL="342900" indent="-342900">
              <a:buAutoNum type="alphaLcPeriod"/>
            </a:pPr>
            <a:r>
              <a:rPr lang="cs-CZ" sz="2400" dirty="0" smtClean="0">
                <a:solidFill>
                  <a:schemeClr val="bg1"/>
                </a:solidFill>
              </a:rPr>
              <a:t>Věk savců, předchůdci dnešních koní  a šelem</a:t>
            </a:r>
          </a:p>
          <a:p>
            <a:pPr marL="342900" indent="-342900">
              <a:buAutoNum type="alphaLcPeriod"/>
            </a:pPr>
            <a:r>
              <a:rPr lang="cs-CZ" sz="2400" dirty="0" smtClean="0">
                <a:solidFill>
                  <a:schemeClr val="bg1"/>
                </a:solidFill>
              </a:rPr>
              <a:t>Zástupci všech dnešních </a:t>
            </a:r>
            <a:r>
              <a:rPr lang="cs-CZ" sz="2400" dirty="0" err="1" smtClean="0">
                <a:solidFill>
                  <a:schemeClr val="bg1"/>
                </a:solidFill>
              </a:rPr>
              <a:t>bezobratlích</a:t>
            </a:r>
            <a:r>
              <a:rPr lang="cs-CZ" sz="2400" dirty="0" smtClean="0">
                <a:solidFill>
                  <a:schemeClr val="bg1"/>
                </a:solidFill>
              </a:rPr>
              <a:t>  např. mořští trilobiti, suchozemský hmyz</a:t>
            </a:r>
          </a:p>
          <a:p>
            <a:pPr marL="342900" indent="-342900">
              <a:buAutoNum type="alphaLcPeriod"/>
            </a:pPr>
            <a:r>
              <a:rPr lang="cs-CZ" sz="2400" dirty="0" smtClean="0">
                <a:solidFill>
                  <a:schemeClr val="bg1"/>
                </a:solidFill>
              </a:rPr>
              <a:t>Pouze mořští živočichové – červi měkkýši, mořské houby</a:t>
            </a:r>
          </a:p>
          <a:p>
            <a:pPr marL="342900" indent="-342900">
              <a:buAutoNum type="alphaLcPeriod"/>
            </a:pPr>
            <a:r>
              <a:rPr lang="cs-CZ" sz="2400" dirty="0" smtClean="0">
                <a:solidFill>
                  <a:schemeClr val="bg1"/>
                </a:solidFill>
              </a:rPr>
              <a:t>Mamut, osrstěný nosorožec, současní živočichové</a:t>
            </a:r>
          </a:p>
          <a:p>
            <a:pPr marL="342900" indent="-342900">
              <a:buAutoNum type="alphaLcPeriod"/>
            </a:pPr>
            <a:r>
              <a:rPr lang="cs-CZ" sz="2400" dirty="0" smtClean="0">
                <a:solidFill>
                  <a:schemeClr val="bg1"/>
                </a:solidFill>
              </a:rPr>
              <a:t>Věk plazů, veleještěři, ptakoještěři, praptáci</a:t>
            </a:r>
            <a:endParaRPr lang="cs-CZ" sz="2400" dirty="0">
              <a:solidFill>
                <a:schemeClr val="bg1"/>
              </a:solidFill>
            </a:endParaRPr>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50000">
              <a:srgbClr val="E06906"/>
            </a:gs>
            <a:gs pos="100000">
              <a:srgbClr val="E99909"/>
            </a:gs>
          </a:gsLst>
          <a:lin ang="5400000" scaled="0"/>
        </a:gradFill>
        <a:effectLst/>
      </p:bgPr>
    </p:bg>
    <p:spTree>
      <p:nvGrpSpPr>
        <p:cNvPr id="1" name=""/>
        <p:cNvGrpSpPr/>
        <p:nvPr/>
      </p:nvGrpSpPr>
      <p:grpSpPr>
        <a:xfrm>
          <a:off x="0" y="0"/>
          <a:ext cx="0" cy="0"/>
          <a:chOff x="0" y="0"/>
          <a:chExt cx="0" cy="0"/>
        </a:xfrm>
      </p:grpSpPr>
      <p:sp>
        <p:nvSpPr>
          <p:cNvPr id="18434" name="Rectangle 4"/>
          <p:cNvSpPr>
            <a:spLocks noGrp="1"/>
          </p:cNvSpPr>
          <p:nvPr>
            <p:ph type="title"/>
          </p:nvPr>
        </p:nvSpPr>
        <p:spPr/>
        <p:txBody>
          <a:bodyPr/>
          <a:lstStyle/>
          <a:p>
            <a:pPr eaLnBrk="1" hangingPunct="1"/>
            <a:r>
              <a:rPr lang="cs-CZ" b="1" dirty="0" smtClean="0">
                <a:solidFill>
                  <a:schemeClr val="bg1"/>
                </a:solidFill>
                <a:latin typeface="Arial" charset="0"/>
              </a:rPr>
              <a:t>5000</a:t>
            </a:r>
          </a:p>
        </p:txBody>
      </p:sp>
      <p:sp>
        <p:nvSpPr>
          <p:cNvPr id="14"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chemeClr val="accent6">
              <a:lumMod val="50000"/>
              <a:alpha val="80000"/>
            </a:schemeClr>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endParaRPr lang="cs-CZ"/>
          </a:p>
        </p:txBody>
      </p:sp>
      <p:sp>
        <p:nvSpPr>
          <p:cNvPr id="15" name="Text Box 6"/>
          <p:cNvSpPr txBox="1">
            <a:spLocks noChangeArrowheads="1"/>
          </p:cNvSpPr>
          <p:nvPr/>
        </p:nvSpPr>
        <p:spPr bwMode="auto">
          <a:xfrm>
            <a:off x="0" y="1785926"/>
            <a:ext cx="9144000" cy="584775"/>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bg1"/>
                </a:solidFill>
              </a:rPr>
              <a:t>Popiš jak vypadali první živé organismy. </a:t>
            </a:r>
            <a:endParaRPr lang="cs-CZ" sz="3200" b="1" dirty="0">
              <a:solidFill>
                <a:schemeClr val="bg1"/>
              </a:solidFill>
            </a:endParaRP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2CC907"/>
            </a:gs>
            <a:gs pos="50000">
              <a:srgbClr val="43E218"/>
            </a:gs>
            <a:gs pos="100000">
              <a:srgbClr val="99FF33"/>
            </a:gs>
          </a:gsLst>
          <a:lin ang="5400000" scaled="0"/>
        </a:gradFill>
        <a:effectLst/>
      </p:bgPr>
    </p:bg>
    <p:spTree>
      <p:nvGrpSpPr>
        <p:cNvPr id="1" name=""/>
        <p:cNvGrpSpPr/>
        <p:nvPr/>
      </p:nvGrpSpPr>
      <p:grpSpPr>
        <a:xfrm>
          <a:off x="0" y="0"/>
          <a:ext cx="0" cy="0"/>
          <a:chOff x="0" y="0"/>
          <a:chExt cx="0" cy="0"/>
        </a:xfrm>
      </p:grpSpPr>
      <p:sp>
        <p:nvSpPr>
          <p:cNvPr id="9218"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1000</a:t>
            </a:r>
          </a:p>
        </p:txBody>
      </p:sp>
      <p:sp>
        <p:nvSpPr>
          <p:cNvPr id="9219"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2CC907">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
        <p:nvSpPr>
          <p:cNvPr id="9220" name="Text Box 6"/>
          <p:cNvSpPr txBox="1">
            <a:spLocks noChangeArrowheads="1"/>
          </p:cNvSpPr>
          <p:nvPr/>
        </p:nvSpPr>
        <p:spPr bwMode="auto">
          <a:xfrm>
            <a:off x="0" y="1714488"/>
            <a:ext cx="9144000" cy="1323439"/>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tx1">
                    <a:lumMod val="95000"/>
                    <a:lumOff val="5000"/>
                  </a:schemeClr>
                </a:solidFill>
              </a:rPr>
              <a:t>Co je to parazitismus?</a:t>
            </a:r>
          </a:p>
          <a:p>
            <a:pPr algn="ctr">
              <a:spcBef>
                <a:spcPct val="50000"/>
              </a:spcBef>
            </a:pPr>
            <a:r>
              <a:rPr lang="cs-CZ" sz="3200" b="1" dirty="0" smtClean="0">
                <a:solidFill>
                  <a:schemeClr val="tx1">
                    <a:lumMod val="95000"/>
                    <a:lumOff val="5000"/>
                  </a:schemeClr>
                </a:solidFill>
              </a:rPr>
              <a:t>Uveď nějaký příklad.</a:t>
            </a:r>
            <a:endParaRPr lang="cs-CZ" sz="3200" b="1" dirty="0">
              <a:solidFill>
                <a:schemeClr val="tx1">
                  <a:lumMod val="95000"/>
                  <a:lumOff val="5000"/>
                </a:schemeClr>
              </a:solidFill>
            </a:endParaRPr>
          </a:p>
        </p:txBody>
      </p:sp>
    </p:spTree>
  </p:cSld>
  <p:clrMapOvr>
    <a:masterClrMapping/>
  </p:clrMapOvr>
  <p:transition advClick="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2CC907"/>
            </a:gs>
            <a:gs pos="50000">
              <a:srgbClr val="43E218"/>
            </a:gs>
            <a:gs pos="100000">
              <a:srgbClr val="99FF33"/>
            </a:gs>
          </a:gsLst>
          <a:lin ang="5400000" scaled="0"/>
        </a:gradFill>
        <a:effectLst/>
      </p:bgPr>
    </p:bg>
    <p:spTree>
      <p:nvGrpSpPr>
        <p:cNvPr id="1" name=""/>
        <p:cNvGrpSpPr/>
        <p:nvPr/>
      </p:nvGrpSpPr>
      <p:grpSpPr>
        <a:xfrm>
          <a:off x="0" y="0"/>
          <a:ext cx="0" cy="0"/>
          <a:chOff x="0" y="0"/>
          <a:chExt cx="0" cy="0"/>
        </a:xfrm>
      </p:grpSpPr>
      <p:sp>
        <p:nvSpPr>
          <p:cNvPr id="10242"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2000</a:t>
            </a:r>
          </a:p>
        </p:txBody>
      </p:sp>
      <p:sp>
        <p:nvSpPr>
          <p:cNvPr id="10244" name="Text Box 6"/>
          <p:cNvSpPr txBox="1">
            <a:spLocks noChangeArrowheads="1"/>
          </p:cNvSpPr>
          <p:nvPr/>
        </p:nvSpPr>
        <p:spPr bwMode="auto">
          <a:xfrm>
            <a:off x="1071538" y="1500174"/>
            <a:ext cx="6786610" cy="1077218"/>
          </a:xfrm>
          <a:prstGeom prst="rect">
            <a:avLst/>
          </a:prstGeom>
          <a:noFill/>
          <a:ln w="9525">
            <a:noFill/>
            <a:miter lim="800000"/>
            <a:headEnd/>
            <a:tailEnd/>
          </a:ln>
        </p:spPr>
        <p:txBody>
          <a:bodyPr wrap="square">
            <a:spAutoFit/>
          </a:bodyPr>
          <a:lstStyle/>
          <a:p>
            <a:pPr algn="ctr">
              <a:spcBef>
                <a:spcPct val="50000"/>
              </a:spcBef>
            </a:pPr>
            <a:r>
              <a:rPr lang="cs-CZ" sz="3200" b="1" dirty="0" smtClean="0">
                <a:solidFill>
                  <a:schemeClr val="tx1">
                    <a:lumMod val="95000"/>
                    <a:lumOff val="5000"/>
                  </a:schemeClr>
                </a:solidFill>
              </a:rPr>
              <a:t>Jak se nazývá vztah mezi kočkou a myší na této fotce?</a:t>
            </a:r>
            <a:endParaRPr lang="cs-CZ" sz="3200" b="1" dirty="0">
              <a:solidFill>
                <a:schemeClr val="tx1">
                  <a:lumMod val="95000"/>
                  <a:lumOff val="5000"/>
                </a:schemeClr>
              </a:solidFill>
            </a:endParaRPr>
          </a:p>
        </p:txBody>
      </p:sp>
      <p:sp>
        <p:nvSpPr>
          <p:cNvPr id="7"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2CC907">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solidFill>
                <a:schemeClr val="tx1">
                  <a:lumMod val="95000"/>
                  <a:lumOff val="5000"/>
                </a:schemeClr>
              </a:solidFill>
            </a:endParaRPr>
          </a:p>
        </p:txBody>
      </p:sp>
      <p:pic>
        <p:nvPicPr>
          <p:cNvPr id="8" name="Picture 6" descr="File:Koshka mishka.jpg"/>
          <p:cNvPicPr>
            <a:picLocks noChangeAspect="1" noChangeArrowheads="1"/>
          </p:cNvPicPr>
          <p:nvPr/>
        </p:nvPicPr>
        <p:blipFill>
          <a:blip r:embed="rId3"/>
          <a:srcRect/>
          <a:stretch>
            <a:fillRect/>
          </a:stretch>
        </p:blipFill>
        <p:spPr bwMode="auto">
          <a:xfrm>
            <a:off x="1214414" y="2928934"/>
            <a:ext cx="5224568" cy="3500462"/>
          </a:xfrm>
          <a:prstGeom prst="rect">
            <a:avLst/>
          </a:prstGeom>
          <a:noFill/>
        </p:spPr>
      </p:pic>
    </p:spTree>
  </p:cSld>
  <p:clrMapOvr>
    <a:masterClrMapping/>
  </p:clrMapOvr>
  <p:transition advClick="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2CC907"/>
            </a:gs>
            <a:gs pos="50000">
              <a:srgbClr val="43E218"/>
            </a:gs>
            <a:gs pos="100000">
              <a:srgbClr val="99FF33"/>
            </a:gs>
          </a:gsLst>
          <a:lin ang="5400000" scaled="0"/>
        </a:gradFill>
        <a:effectLst/>
      </p:bgPr>
    </p:bg>
    <p:spTree>
      <p:nvGrpSpPr>
        <p:cNvPr id="1" name=""/>
        <p:cNvGrpSpPr/>
        <p:nvPr/>
      </p:nvGrpSpPr>
      <p:grpSpPr>
        <a:xfrm>
          <a:off x="0" y="0"/>
          <a:ext cx="0" cy="0"/>
          <a:chOff x="0" y="0"/>
          <a:chExt cx="0" cy="0"/>
        </a:xfrm>
      </p:grpSpPr>
      <p:sp>
        <p:nvSpPr>
          <p:cNvPr id="11266"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3000</a:t>
            </a:r>
          </a:p>
        </p:txBody>
      </p:sp>
      <p:sp>
        <p:nvSpPr>
          <p:cNvPr id="11268" name="Text Box 6"/>
          <p:cNvSpPr txBox="1">
            <a:spLocks noChangeArrowheads="1"/>
          </p:cNvSpPr>
          <p:nvPr/>
        </p:nvSpPr>
        <p:spPr bwMode="auto">
          <a:xfrm>
            <a:off x="1214414" y="1285860"/>
            <a:ext cx="6643734" cy="1077218"/>
          </a:xfrm>
          <a:prstGeom prst="rect">
            <a:avLst/>
          </a:prstGeom>
          <a:noFill/>
          <a:ln w="9525">
            <a:noFill/>
            <a:miter lim="800000"/>
            <a:headEnd/>
            <a:tailEnd/>
          </a:ln>
        </p:spPr>
        <p:txBody>
          <a:bodyPr wrap="square">
            <a:spAutoFit/>
          </a:bodyPr>
          <a:lstStyle/>
          <a:p>
            <a:pPr algn="ctr">
              <a:spcBef>
                <a:spcPct val="50000"/>
              </a:spcBef>
            </a:pPr>
            <a:r>
              <a:rPr lang="cs-CZ" sz="3200" b="1" dirty="0" smtClean="0">
                <a:solidFill>
                  <a:schemeClr val="tx1">
                    <a:lumMod val="95000"/>
                    <a:lumOff val="5000"/>
                  </a:schemeClr>
                </a:solidFill>
              </a:rPr>
              <a:t>Do jakého společenstva patří následující organismy?</a:t>
            </a:r>
            <a:endParaRPr lang="cs-CZ" sz="3200" dirty="0">
              <a:solidFill>
                <a:schemeClr val="tx1">
                  <a:lumMod val="95000"/>
                  <a:lumOff val="5000"/>
                </a:schemeClr>
              </a:solidFill>
            </a:endParaRPr>
          </a:p>
        </p:txBody>
      </p:sp>
      <p:sp>
        <p:nvSpPr>
          <p:cNvPr id="5"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2CC907">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
        <p:nvSpPr>
          <p:cNvPr id="6" name="TextovéPole 5"/>
          <p:cNvSpPr txBox="1"/>
          <p:nvPr/>
        </p:nvSpPr>
        <p:spPr>
          <a:xfrm>
            <a:off x="642910" y="3071810"/>
            <a:ext cx="8072494" cy="1077218"/>
          </a:xfrm>
          <a:prstGeom prst="rect">
            <a:avLst/>
          </a:prstGeom>
          <a:noFill/>
        </p:spPr>
        <p:txBody>
          <a:bodyPr wrap="square" rtlCol="0">
            <a:spAutoFit/>
          </a:bodyPr>
          <a:lstStyle/>
          <a:p>
            <a:r>
              <a:rPr lang="cs-CZ" sz="3200" dirty="0" smtClean="0"/>
              <a:t>Stulík žlutý, vážka ploská, volavka popelavá, užovka obojková, rákos obecný, skokan zelený</a:t>
            </a:r>
            <a:endParaRPr lang="cs-CZ" sz="3200" dirty="0"/>
          </a:p>
        </p:txBody>
      </p: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2CC907"/>
            </a:gs>
            <a:gs pos="50000">
              <a:srgbClr val="43E218"/>
            </a:gs>
            <a:gs pos="100000">
              <a:srgbClr val="99FF33"/>
            </a:gs>
          </a:gsLst>
          <a:lin ang="5400000" scaled="0"/>
        </a:gradFill>
        <a:effectLst/>
      </p:bgPr>
    </p:bg>
    <p:spTree>
      <p:nvGrpSpPr>
        <p:cNvPr id="1" name=""/>
        <p:cNvGrpSpPr/>
        <p:nvPr/>
      </p:nvGrpSpPr>
      <p:grpSpPr>
        <a:xfrm>
          <a:off x="0" y="0"/>
          <a:ext cx="0" cy="0"/>
          <a:chOff x="0" y="0"/>
          <a:chExt cx="0" cy="0"/>
        </a:xfrm>
      </p:grpSpPr>
      <p:sp>
        <p:nvSpPr>
          <p:cNvPr id="12290"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4000</a:t>
            </a:r>
          </a:p>
        </p:txBody>
      </p:sp>
      <p:sp>
        <p:nvSpPr>
          <p:cNvPr id="12292" name="Text Box 6"/>
          <p:cNvSpPr txBox="1">
            <a:spLocks noChangeArrowheads="1"/>
          </p:cNvSpPr>
          <p:nvPr/>
        </p:nvSpPr>
        <p:spPr bwMode="auto">
          <a:xfrm>
            <a:off x="0" y="1785926"/>
            <a:ext cx="9144000" cy="1077218"/>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tx1">
                    <a:lumMod val="95000"/>
                    <a:lumOff val="5000"/>
                  </a:schemeClr>
                </a:solidFill>
              </a:rPr>
              <a:t>Co se stane když lidé naruší rovnováhu lesního společenstva tím, že vyhubí všechny lišky?</a:t>
            </a:r>
            <a:endParaRPr lang="cs-CZ" sz="3200" b="1" dirty="0">
              <a:solidFill>
                <a:schemeClr val="tx1">
                  <a:lumMod val="95000"/>
                  <a:lumOff val="5000"/>
                </a:schemeClr>
              </a:solidFill>
            </a:endParaRPr>
          </a:p>
        </p:txBody>
      </p:sp>
      <p:sp>
        <p:nvSpPr>
          <p:cNvPr id="8"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2CC907">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2CC907"/>
            </a:gs>
            <a:gs pos="50000">
              <a:srgbClr val="43E218"/>
            </a:gs>
            <a:gs pos="100000">
              <a:srgbClr val="99FF33"/>
            </a:gs>
          </a:gsLst>
          <a:lin ang="5400000" scaled="0"/>
        </a:gradFill>
        <a:effectLst/>
      </p:bgPr>
    </p:bg>
    <p:spTree>
      <p:nvGrpSpPr>
        <p:cNvPr id="1" name=""/>
        <p:cNvGrpSpPr/>
        <p:nvPr/>
      </p:nvGrpSpPr>
      <p:grpSpPr>
        <a:xfrm>
          <a:off x="0" y="0"/>
          <a:ext cx="0" cy="0"/>
          <a:chOff x="0" y="0"/>
          <a:chExt cx="0" cy="0"/>
        </a:xfrm>
      </p:grpSpPr>
      <p:sp>
        <p:nvSpPr>
          <p:cNvPr id="13314" name="Rectangle 4"/>
          <p:cNvSpPr>
            <a:spLocks noGrp="1"/>
          </p:cNvSpPr>
          <p:nvPr>
            <p:ph type="title"/>
          </p:nvPr>
        </p:nvSpPr>
        <p:spPr/>
        <p:txBody>
          <a:bodyPr/>
          <a:lstStyle/>
          <a:p>
            <a:pPr eaLnBrk="1" hangingPunct="1"/>
            <a:r>
              <a:rPr lang="cs-CZ" b="1" smtClean="0">
                <a:solidFill>
                  <a:schemeClr val="tx1">
                    <a:lumMod val="95000"/>
                    <a:lumOff val="5000"/>
                  </a:schemeClr>
                </a:solidFill>
                <a:latin typeface="Arial" charset="0"/>
              </a:rPr>
              <a:t>5000</a:t>
            </a:r>
          </a:p>
        </p:txBody>
      </p:sp>
      <p:sp>
        <p:nvSpPr>
          <p:cNvPr id="13316" name="Text Box 6"/>
          <p:cNvSpPr txBox="1">
            <a:spLocks noChangeArrowheads="1"/>
          </p:cNvSpPr>
          <p:nvPr/>
        </p:nvSpPr>
        <p:spPr bwMode="auto">
          <a:xfrm>
            <a:off x="0" y="1357298"/>
            <a:ext cx="9144000" cy="1077218"/>
          </a:xfrm>
          <a:prstGeom prst="rect">
            <a:avLst/>
          </a:prstGeom>
          <a:noFill/>
          <a:ln w="9525">
            <a:noFill/>
            <a:miter lim="800000"/>
            <a:headEnd/>
            <a:tailEnd/>
          </a:ln>
        </p:spPr>
        <p:txBody>
          <a:bodyPr>
            <a:spAutoFit/>
          </a:bodyPr>
          <a:lstStyle/>
          <a:p>
            <a:pPr algn="ctr">
              <a:spcBef>
                <a:spcPct val="50000"/>
              </a:spcBef>
            </a:pPr>
            <a:r>
              <a:rPr lang="cs-CZ" sz="3200" b="1" dirty="0" smtClean="0">
                <a:solidFill>
                  <a:schemeClr val="tx1">
                    <a:lumMod val="95000"/>
                    <a:lumOff val="5000"/>
                  </a:schemeClr>
                </a:solidFill>
              </a:rPr>
              <a:t>Jací živočichové a jaké rostliny se nachází v jednotlivých patrech lesa?</a:t>
            </a:r>
            <a:endParaRPr lang="cs-CZ" sz="3200" b="1" dirty="0">
              <a:solidFill>
                <a:schemeClr val="tx1">
                  <a:lumMod val="95000"/>
                  <a:lumOff val="5000"/>
                </a:schemeClr>
              </a:solidFill>
            </a:endParaRPr>
          </a:p>
        </p:txBody>
      </p:sp>
      <p:sp>
        <p:nvSpPr>
          <p:cNvPr id="6" name="AutoShape 5" descr="Kuličky">
            <a:hlinkClick r:id="rId2" action="ppaction://hlinksldjump" highlightClick="1"/>
          </p:cNvPr>
          <p:cNvSpPr>
            <a:spLocks noChangeArrowheads="1"/>
          </p:cNvSpPr>
          <p:nvPr/>
        </p:nvSpPr>
        <p:spPr bwMode="auto">
          <a:xfrm>
            <a:off x="7019925" y="5084763"/>
            <a:ext cx="2124075" cy="1773237"/>
          </a:xfrm>
          <a:prstGeom prst="actionButtonReturn">
            <a:avLst/>
          </a:prstGeom>
          <a:solidFill>
            <a:srgbClr val="2CC907">
              <a:alpha val="80000"/>
            </a:srgbClr>
          </a:solidFill>
          <a:ln>
            <a:headEnd/>
            <a:tailEnd/>
          </a:ln>
        </p:spPr>
        <p:style>
          <a:lnRef idx="0">
            <a:schemeClr val="accent2"/>
          </a:lnRef>
          <a:fillRef idx="3">
            <a:schemeClr val="accent2"/>
          </a:fillRef>
          <a:effectRef idx="3">
            <a:schemeClr val="accent2"/>
          </a:effectRef>
          <a:fontRef idx="minor">
            <a:schemeClr val="lt1"/>
          </a:fontRef>
        </p:style>
        <p:txBody>
          <a:bodyPr wrap="none" anchor="ctr"/>
          <a:lstStyle/>
          <a:p>
            <a:endParaRPr lang="cs-CZ"/>
          </a:p>
        </p:txBody>
      </p:sp>
      <p:sp>
        <p:nvSpPr>
          <p:cNvPr id="7" name="TextovéPole 6"/>
          <p:cNvSpPr txBox="1"/>
          <p:nvPr/>
        </p:nvSpPr>
        <p:spPr>
          <a:xfrm>
            <a:off x="357158" y="2786058"/>
            <a:ext cx="3000396" cy="2970685"/>
          </a:xfrm>
          <a:prstGeom prst="rect">
            <a:avLst/>
          </a:prstGeom>
          <a:noFill/>
        </p:spPr>
        <p:txBody>
          <a:bodyPr wrap="square" rtlCol="0">
            <a:spAutoFit/>
          </a:bodyPr>
          <a:lstStyle/>
          <a:p>
            <a:pPr>
              <a:lnSpc>
                <a:spcPct val="150000"/>
              </a:lnSpc>
            </a:pPr>
            <a:r>
              <a:rPr lang="cs-CZ" sz="3200" dirty="0" smtClean="0"/>
              <a:t>Patro mechové :</a:t>
            </a:r>
          </a:p>
          <a:p>
            <a:pPr>
              <a:lnSpc>
                <a:spcPct val="150000"/>
              </a:lnSpc>
            </a:pPr>
            <a:r>
              <a:rPr lang="cs-CZ" sz="3200" dirty="0" smtClean="0"/>
              <a:t>Patro bylinné: </a:t>
            </a:r>
          </a:p>
          <a:p>
            <a:pPr>
              <a:lnSpc>
                <a:spcPct val="150000"/>
              </a:lnSpc>
            </a:pPr>
            <a:r>
              <a:rPr lang="cs-CZ" sz="3200" dirty="0" smtClean="0"/>
              <a:t>Patro keřové: </a:t>
            </a:r>
          </a:p>
          <a:p>
            <a:pPr>
              <a:lnSpc>
                <a:spcPct val="150000"/>
              </a:lnSpc>
            </a:pPr>
            <a:r>
              <a:rPr lang="cs-CZ" sz="3200" dirty="0" smtClean="0"/>
              <a:t>Patro stromové:</a:t>
            </a:r>
            <a:endParaRPr lang="cs-CZ" sz="3200" dirty="0"/>
          </a:p>
        </p:txBody>
      </p:sp>
    </p:spTree>
  </p:cSld>
  <p:clrMapOvr>
    <a:masterClrMapping/>
  </p:clrMapOvr>
  <p:transition advClick="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0000"/>
                </a:solidFill>
              </a:rPr>
              <a:t>Řešení</a:t>
            </a:r>
            <a:endParaRPr lang="cs-CZ" b="1" dirty="0">
              <a:solidFill>
                <a:srgbClr val="FF0000"/>
              </a:solidFill>
            </a:endParaRPr>
          </a:p>
        </p:txBody>
      </p:sp>
      <p:sp>
        <p:nvSpPr>
          <p:cNvPr id="3" name="TextovéPole 2"/>
          <p:cNvSpPr txBox="1"/>
          <p:nvPr/>
        </p:nvSpPr>
        <p:spPr>
          <a:xfrm>
            <a:off x="500034" y="1500174"/>
            <a:ext cx="8143932" cy="5196166"/>
          </a:xfrm>
          <a:prstGeom prst="rect">
            <a:avLst/>
          </a:prstGeom>
          <a:noFill/>
        </p:spPr>
        <p:txBody>
          <a:bodyPr wrap="square" rtlCol="0">
            <a:spAutoFit/>
          </a:bodyPr>
          <a:lstStyle/>
          <a:p>
            <a:pPr>
              <a:lnSpc>
                <a:spcPct val="150000"/>
              </a:lnSpc>
            </a:pPr>
            <a:r>
              <a:rPr lang="cs-CZ" sz="2800" b="1" dirty="0" smtClean="0">
                <a:solidFill>
                  <a:srgbClr val="FFC000"/>
                </a:solidFill>
                <a:latin typeface="Times New Roman"/>
              </a:rPr>
              <a:t>Sluneční soustava</a:t>
            </a:r>
          </a:p>
          <a:p>
            <a:pPr>
              <a:lnSpc>
                <a:spcPct val="150000"/>
              </a:lnSpc>
            </a:pPr>
            <a:r>
              <a:rPr lang="cs-CZ" sz="2800" dirty="0" smtClean="0">
                <a:latin typeface="Times New Roman"/>
              </a:rPr>
              <a:t>1000  </a:t>
            </a:r>
            <a:r>
              <a:rPr lang="cs-CZ" sz="2800" dirty="0" smtClean="0">
                <a:solidFill>
                  <a:srgbClr val="FF0000"/>
                </a:solidFill>
                <a:latin typeface="Times New Roman"/>
              </a:rPr>
              <a:t>Slunce</a:t>
            </a:r>
          </a:p>
          <a:p>
            <a:pPr>
              <a:lnSpc>
                <a:spcPct val="150000"/>
              </a:lnSpc>
            </a:pPr>
            <a:r>
              <a:rPr lang="cs-CZ" sz="2800" dirty="0" smtClean="0">
                <a:latin typeface="Times New Roman"/>
              </a:rPr>
              <a:t>2000</a:t>
            </a:r>
            <a:r>
              <a:rPr lang="cs-CZ" sz="2800" dirty="0" smtClean="0">
                <a:solidFill>
                  <a:srgbClr val="FF0000"/>
                </a:solidFill>
                <a:latin typeface="Times New Roman"/>
              </a:rPr>
              <a:t> Merkur, Venuše, Země, Mars, Jupiter, Saturn, Uran, Neptun, Pluto</a:t>
            </a:r>
          </a:p>
          <a:p>
            <a:pPr>
              <a:lnSpc>
                <a:spcPct val="150000"/>
              </a:lnSpc>
            </a:pPr>
            <a:r>
              <a:rPr lang="pl-PL" sz="2800" dirty="0" smtClean="0">
                <a:latin typeface="Times New Roman"/>
              </a:rPr>
              <a:t>3000 </a:t>
            </a:r>
            <a:r>
              <a:rPr lang="pl-PL" sz="2800" dirty="0" smtClean="0">
                <a:solidFill>
                  <a:srgbClr val="FF0000"/>
                </a:solidFill>
                <a:latin typeface="Times New Roman"/>
              </a:rPr>
              <a:t>365 dní (1 rok)</a:t>
            </a:r>
          </a:p>
          <a:p>
            <a:pPr>
              <a:lnSpc>
                <a:spcPct val="150000"/>
              </a:lnSpc>
            </a:pPr>
            <a:r>
              <a:rPr lang="cs-CZ" sz="2800" dirty="0" smtClean="0">
                <a:latin typeface="Times New Roman"/>
              </a:rPr>
              <a:t>4000 </a:t>
            </a:r>
            <a:r>
              <a:rPr lang="cs-CZ" sz="2800" dirty="0" smtClean="0">
                <a:solidFill>
                  <a:srgbClr val="FF0000"/>
                </a:solidFill>
                <a:latin typeface="Times New Roman"/>
              </a:rPr>
              <a:t>4,6 miliardy </a:t>
            </a:r>
          </a:p>
          <a:p>
            <a:pPr>
              <a:lnSpc>
                <a:spcPct val="150000"/>
              </a:lnSpc>
            </a:pPr>
            <a:r>
              <a:rPr lang="cs-CZ" sz="2800" dirty="0" smtClean="0">
                <a:latin typeface="Times New Roman"/>
              </a:rPr>
              <a:t>5000</a:t>
            </a:r>
            <a:r>
              <a:rPr lang="cs-CZ" sz="2800" dirty="0" smtClean="0">
                <a:solidFill>
                  <a:srgbClr val="FF0000"/>
                </a:solidFill>
                <a:latin typeface="Times New Roman"/>
              </a:rPr>
              <a:t> večernice a jitřenka</a:t>
            </a:r>
          </a:p>
          <a:p>
            <a:pPr>
              <a:lnSpc>
                <a:spcPct val="150000"/>
              </a:lnSpc>
            </a:pPr>
            <a:endParaRPr lang="cs-CZ" sz="2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0000"/>
                </a:solidFill>
              </a:rPr>
              <a:t>Řešení</a:t>
            </a:r>
            <a:endParaRPr lang="cs-CZ" b="1" dirty="0">
              <a:solidFill>
                <a:srgbClr val="FF0000"/>
              </a:solidFill>
            </a:endParaRPr>
          </a:p>
        </p:txBody>
      </p:sp>
      <p:sp>
        <p:nvSpPr>
          <p:cNvPr id="3" name="TextovéPole 2"/>
          <p:cNvSpPr txBox="1"/>
          <p:nvPr/>
        </p:nvSpPr>
        <p:spPr>
          <a:xfrm>
            <a:off x="500034" y="1500174"/>
            <a:ext cx="8143932" cy="5262979"/>
          </a:xfrm>
          <a:prstGeom prst="rect">
            <a:avLst/>
          </a:prstGeom>
          <a:noFill/>
        </p:spPr>
        <p:txBody>
          <a:bodyPr wrap="square" rtlCol="0">
            <a:spAutoFit/>
          </a:bodyPr>
          <a:lstStyle/>
          <a:p>
            <a:pPr>
              <a:lnSpc>
                <a:spcPct val="150000"/>
              </a:lnSpc>
            </a:pPr>
            <a:r>
              <a:rPr lang="cs-CZ" sz="2800" b="1" dirty="0" smtClean="0">
                <a:solidFill>
                  <a:srgbClr val="00B050"/>
                </a:solidFill>
                <a:latin typeface="Times New Roman"/>
              </a:rPr>
              <a:t>Stavba Země</a:t>
            </a:r>
          </a:p>
          <a:p>
            <a:pPr>
              <a:lnSpc>
                <a:spcPct val="150000"/>
              </a:lnSpc>
            </a:pPr>
            <a:r>
              <a:rPr lang="cs-CZ" sz="2800" dirty="0" smtClean="0">
                <a:latin typeface="Times New Roman"/>
              </a:rPr>
              <a:t>1000  </a:t>
            </a:r>
            <a:r>
              <a:rPr lang="cs-CZ" sz="2800" dirty="0" smtClean="0">
                <a:solidFill>
                  <a:srgbClr val="FF0000"/>
                </a:solidFill>
                <a:latin typeface="Times New Roman"/>
              </a:rPr>
              <a:t>1- jádro, 2- zemský plášť, 3- zemská kůra</a:t>
            </a:r>
          </a:p>
          <a:p>
            <a:pPr>
              <a:lnSpc>
                <a:spcPct val="150000"/>
              </a:lnSpc>
            </a:pPr>
            <a:r>
              <a:rPr lang="cs-CZ" sz="2800" dirty="0" smtClean="0">
                <a:latin typeface="Times New Roman"/>
              </a:rPr>
              <a:t>2000 </a:t>
            </a:r>
            <a:r>
              <a:rPr lang="cs-CZ" sz="2800" dirty="0" smtClean="0">
                <a:solidFill>
                  <a:srgbClr val="FF0000"/>
                </a:solidFill>
                <a:latin typeface="Times New Roman"/>
              </a:rPr>
              <a:t>atmosféra</a:t>
            </a:r>
          </a:p>
          <a:p>
            <a:pPr>
              <a:lnSpc>
                <a:spcPct val="150000"/>
              </a:lnSpc>
            </a:pPr>
            <a:r>
              <a:rPr lang="cs-CZ" sz="2800" dirty="0" smtClean="0">
                <a:latin typeface="Times New Roman"/>
              </a:rPr>
              <a:t>3000 </a:t>
            </a:r>
            <a:r>
              <a:rPr lang="cs-CZ" sz="2800" dirty="0" smtClean="0">
                <a:solidFill>
                  <a:srgbClr val="FF0000"/>
                </a:solidFill>
                <a:latin typeface="Times New Roman"/>
              </a:rPr>
              <a:t>žula</a:t>
            </a:r>
          </a:p>
          <a:p>
            <a:pPr>
              <a:lnSpc>
                <a:spcPct val="150000"/>
              </a:lnSpc>
            </a:pPr>
            <a:r>
              <a:rPr lang="cs-CZ" sz="2800" dirty="0" smtClean="0">
                <a:latin typeface="Times New Roman"/>
              </a:rPr>
              <a:t>4000 </a:t>
            </a:r>
            <a:r>
              <a:rPr lang="cs-CZ" sz="2800" dirty="0" smtClean="0">
                <a:solidFill>
                  <a:srgbClr val="FF0000"/>
                </a:solidFill>
                <a:latin typeface="Times New Roman"/>
              </a:rPr>
              <a:t>tato odpověď závisí na místě výuky</a:t>
            </a:r>
          </a:p>
          <a:p>
            <a:pPr>
              <a:lnSpc>
                <a:spcPct val="150000"/>
              </a:lnSpc>
            </a:pPr>
            <a:r>
              <a:rPr lang="cs-CZ" sz="2800" dirty="0" smtClean="0">
                <a:latin typeface="Times New Roman"/>
              </a:rPr>
              <a:t>5000</a:t>
            </a:r>
            <a:r>
              <a:rPr lang="cs-CZ" sz="2800" dirty="0" smtClean="0">
                <a:solidFill>
                  <a:srgbClr val="FF0000"/>
                </a:solidFill>
                <a:latin typeface="Times New Roman"/>
              </a:rPr>
              <a:t> roztavená hornina, vzniká v zemském plášti (popř. i kůře)</a:t>
            </a:r>
          </a:p>
          <a:p>
            <a:pPr>
              <a:lnSpc>
                <a:spcPct val="150000"/>
              </a:lnSpc>
            </a:pPr>
            <a:endParaRPr lang="cs-CZ"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0000"/>
                </a:solidFill>
              </a:rPr>
              <a:t>Řešení</a:t>
            </a:r>
            <a:endParaRPr lang="cs-CZ" b="1" dirty="0">
              <a:solidFill>
                <a:srgbClr val="FF0000"/>
              </a:solidFill>
            </a:endParaRPr>
          </a:p>
        </p:txBody>
      </p:sp>
      <p:sp>
        <p:nvSpPr>
          <p:cNvPr id="3" name="TextovéPole 2"/>
          <p:cNvSpPr txBox="1"/>
          <p:nvPr/>
        </p:nvSpPr>
        <p:spPr>
          <a:xfrm>
            <a:off x="500034" y="1285860"/>
            <a:ext cx="8143932" cy="6555641"/>
          </a:xfrm>
          <a:prstGeom prst="rect">
            <a:avLst/>
          </a:prstGeom>
          <a:noFill/>
        </p:spPr>
        <p:txBody>
          <a:bodyPr wrap="square" rtlCol="0">
            <a:spAutoFit/>
          </a:bodyPr>
          <a:lstStyle/>
          <a:p>
            <a:pPr>
              <a:lnSpc>
                <a:spcPct val="150000"/>
              </a:lnSpc>
            </a:pPr>
            <a:r>
              <a:rPr lang="cs-CZ" sz="2800" b="1" dirty="0" smtClean="0">
                <a:solidFill>
                  <a:schemeClr val="accent6">
                    <a:lumMod val="50000"/>
                  </a:schemeClr>
                </a:solidFill>
                <a:latin typeface="Times New Roman"/>
              </a:rPr>
              <a:t>Rozšíření živočichů</a:t>
            </a:r>
          </a:p>
          <a:p>
            <a:pPr>
              <a:lnSpc>
                <a:spcPct val="150000"/>
              </a:lnSpc>
            </a:pPr>
            <a:r>
              <a:rPr lang="cs-CZ" sz="2800" dirty="0" smtClean="0">
                <a:latin typeface="Times New Roman"/>
              </a:rPr>
              <a:t>1000 </a:t>
            </a:r>
            <a:r>
              <a:rPr lang="cs-CZ" sz="2800" dirty="0" smtClean="0">
                <a:solidFill>
                  <a:srgbClr val="FF0000"/>
                </a:solidFill>
                <a:latin typeface="Times New Roman"/>
              </a:rPr>
              <a:t>čtvrtohory</a:t>
            </a:r>
          </a:p>
          <a:p>
            <a:pPr>
              <a:lnSpc>
                <a:spcPct val="150000"/>
              </a:lnSpc>
            </a:pPr>
            <a:r>
              <a:rPr lang="cs-CZ" sz="2800" dirty="0" smtClean="0">
                <a:latin typeface="Times New Roman"/>
              </a:rPr>
              <a:t>2000</a:t>
            </a:r>
            <a:r>
              <a:rPr lang="cs-CZ" sz="2800" dirty="0" smtClean="0">
                <a:solidFill>
                  <a:srgbClr val="FF0000"/>
                </a:solidFill>
                <a:latin typeface="Times New Roman"/>
              </a:rPr>
              <a:t> prahory, starohory, prvohory, druhohory, třetihory, čtvrtohory</a:t>
            </a:r>
          </a:p>
          <a:p>
            <a:pPr>
              <a:lnSpc>
                <a:spcPct val="150000"/>
              </a:lnSpc>
            </a:pPr>
            <a:r>
              <a:rPr lang="cs-CZ" sz="2800" dirty="0" smtClean="0">
                <a:latin typeface="Times New Roman"/>
              </a:rPr>
              <a:t>3000 </a:t>
            </a:r>
            <a:r>
              <a:rPr lang="cs-CZ" sz="2800" dirty="0" smtClean="0">
                <a:solidFill>
                  <a:srgbClr val="FF0000"/>
                </a:solidFill>
                <a:latin typeface="Times New Roman"/>
              </a:rPr>
              <a:t>trilobit</a:t>
            </a:r>
          </a:p>
          <a:p>
            <a:pPr>
              <a:lnSpc>
                <a:spcPct val="150000"/>
              </a:lnSpc>
            </a:pPr>
            <a:r>
              <a:rPr lang="pt-BR" sz="2800" dirty="0" smtClean="0">
                <a:latin typeface="Times New Roman"/>
              </a:rPr>
              <a:t>4000 </a:t>
            </a:r>
            <a:r>
              <a:rPr lang="pt-BR" sz="2800" dirty="0" smtClean="0">
                <a:solidFill>
                  <a:srgbClr val="FF0000"/>
                </a:solidFill>
                <a:latin typeface="Times New Roman"/>
              </a:rPr>
              <a:t>1c, 2b , 3e , 4a , 5d</a:t>
            </a:r>
          </a:p>
          <a:p>
            <a:pPr>
              <a:lnSpc>
                <a:spcPct val="150000"/>
              </a:lnSpc>
            </a:pPr>
            <a:r>
              <a:rPr lang="cs-CZ" sz="2800" dirty="0" smtClean="0">
                <a:latin typeface="Times New Roman"/>
              </a:rPr>
              <a:t>5000</a:t>
            </a:r>
            <a:r>
              <a:rPr lang="cs-CZ" sz="2800" dirty="0" smtClean="0">
                <a:solidFill>
                  <a:srgbClr val="FF0000"/>
                </a:solidFill>
                <a:latin typeface="Times New Roman"/>
              </a:rPr>
              <a:t> jednobuněční živočichové (podobní např. bakteriím, sinicím, </a:t>
            </a:r>
            <a:r>
              <a:rPr lang="cs-CZ" sz="2800" dirty="0" err="1" smtClean="0">
                <a:solidFill>
                  <a:srgbClr val="FF0000"/>
                </a:solidFill>
                <a:latin typeface="Times New Roman"/>
              </a:rPr>
              <a:t>kvaisnkám</a:t>
            </a:r>
            <a:r>
              <a:rPr lang="cs-CZ" sz="2800" dirty="0" smtClean="0">
                <a:solidFill>
                  <a:srgbClr val="FF0000"/>
                </a:solidFill>
                <a:latin typeface="Times New Roman"/>
              </a:rPr>
              <a:t>,...)</a:t>
            </a:r>
          </a:p>
          <a:p>
            <a:pPr>
              <a:lnSpc>
                <a:spcPct val="150000"/>
              </a:lnSpc>
            </a:pPr>
            <a:endParaRPr lang="cs-CZ" sz="2800" dirty="0" smtClean="0">
              <a:solidFill>
                <a:srgbClr val="FF0000"/>
              </a:solidFill>
              <a:latin typeface="Times New Roman"/>
            </a:endParaRPr>
          </a:p>
          <a:p>
            <a:pPr>
              <a:lnSpc>
                <a:spcPct val="150000"/>
              </a:lnSpc>
            </a:pPr>
            <a:endParaRPr lang="cs-CZ" sz="2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FF0000"/>
                </a:solidFill>
              </a:rPr>
              <a:t>Řešení</a:t>
            </a:r>
            <a:endParaRPr lang="cs-CZ" b="1" dirty="0">
              <a:solidFill>
                <a:srgbClr val="FF0000"/>
              </a:solidFill>
            </a:endParaRPr>
          </a:p>
        </p:txBody>
      </p:sp>
      <p:sp>
        <p:nvSpPr>
          <p:cNvPr id="3" name="TextovéPole 2"/>
          <p:cNvSpPr txBox="1"/>
          <p:nvPr/>
        </p:nvSpPr>
        <p:spPr>
          <a:xfrm>
            <a:off x="500034" y="1142984"/>
            <a:ext cx="8143932" cy="6032421"/>
          </a:xfrm>
          <a:prstGeom prst="rect">
            <a:avLst/>
          </a:prstGeom>
          <a:noFill/>
        </p:spPr>
        <p:txBody>
          <a:bodyPr wrap="square" rtlCol="0">
            <a:spAutoFit/>
          </a:bodyPr>
          <a:lstStyle/>
          <a:p>
            <a:r>
              <a:rPr lang="cs-CZ" sz="2800" dirty="0" smtClean="0">
                <a:latin typeface="Times New Roman"/>
              </a:rPr>
              <a:t>Společenstva</a:t>
            </a:r>
          </a:p>
          <a:p>
            <a:r>
              <a:rPr lang="cs-CZ" sz="2800" dirty="0" smtClean="0">
                <a:latin typeface="Times New Roman"/>
              </a:rPr>
              <a:t>1000 </a:t>
            </a:r>
            <a:r>
              <a:rPr lang="cs-CZ" sz="2800" dirty="0" smtClean="0">
                <a:solidFill>
                  <a:srgbClr val="FF0000"/>
                </a:solidFill>
                <a:latin typeface="Times New Roman"/>
              </a:rPr>
              <a:t>vztah, kdy jeden organismus využívá organismus druhý, </a:t>
            </a:r>
            <a:r>
              <a:rPr lang="cs-CZ" sz="2800" dirty="0" err="1" smtClean="0">
                <a:solidFill>
                  <a:srgbClr val="FF0000"/>
                </a:solidFill>
                <a:latin typeface="Times New Roman"/>
              </a:rPr>
              <a:t>např</a:t>
            </a:r>
            <a:r>
              <a:rPr lang="cs-CZ" sz="2800" dirty="0" smtClean="0">
                <a:solidFill>
                  <a:srgbClr val="FF0000"/>
                </a:solidFill>
                <a:latin typeface="Times New Roman"/>
              </a:rPr>
              <a:t> tasemnice a člověk</a:t>
            </a:r>
          </a:p>
          <a:p>
            <a:r>
              <a:rPr lang="cs-CZ" sz="2800" dirty="0" smtClean="0">
                <a:latin typeface="Times New Roman"/>
              </a:rPr>
              <a:t>2000</a:t>
            </a:r>
            <a:r>
              <a:rPr lang="cs-CZ" sz="2800" dirty="0" smtClean="0">
                <a:solidFill>
                  <a:srgbClr val="FF0000"/>
                </a:solidFill>
                <a:latin typeface="Times New Roman"/>
              </a:rPr>
              <a:t> predace (vztah lovce a kořisti)</a:t>
            </a:r>
          </a:p>
          <a:p>
            <a:r>
              <a:rPr lang="cs-CZ" sz="2800" dirty="0" smtClean="0">
                <a:latin typeface="Times New Roman"/>
              </a:rPr>
              <a:t>3000 </a:t>
            </a:r>
            <a:r>
              <a:rPr lang="cs-CZ" sz="2800" dirty="0" smtClean="0">
                <a:solidFill>
                  <a:srgbClr val="FF0000"/>
                </a:solidFill>
                <a:latin typeface="Times New Roman"/>
              </a:rPr>
              <a:t>společenstvo vod (</a:t>
            </a:r>
            <a:r>
              <a:rPr lang="cs-CZ" sz="2800" dirty="0" err="1" smtClean="0">
                <a:solidFill>
                  <a:srgbClr val="FF0000"/>
                </a:solidFill>
                <a:latin typeface="Times New Roman"/>
              </a:rPr>
              <a:t>rybíka</a:t>
            </a:r>
            <a:r>
              <a:rPr lang="cs-CZ" sz="2800" dirty="0" smtClean="0">
                <a:solidFill>
                  <a:srgbClr val="FF0000"/>
                </a:solidFill>
                <a:latin typeface="Times New Roman"/>
              </a:rPr>
              <a:t>)</a:t>
            </a:r>
          </a:p>
          <a:p>
            <a:r>
              <a:rPr lang="cs-CZ" sz="2800" dirty="0" smtClean="0">
                <a:latin typeface="Times New Roman"/>
              </a:rPr>
              <a:t>4000 </a:t>
            </a:r>
            <a:r>
              <a:rPr lang="cs-CZ" sz="2800" dirty="0" smtClean="0">
                <a:solidFill>
                  <a:srgbClr val="FF0000"/>
                </a:solidFill>
                <a:latin typeface="Times New Roman"/>
              </a:rPr>
              <a:t>přemnoží se malí hlodavci, </a:t>
            </a:r>
            <a:r>
              <a:rPr lang="cs-CZ" sz="2800" dirty="0" err="1" smtClean="0">
                <a:solidFill>
                  <a:srgbClr val="FF0000"/>
                </a:solidFill>
                <a:latin typeface="Times New Roman"/>
              </a:rPr>
              <a:t>zající</a:t>
            </a:r>
            <a:r>
              <a:rPr lang="cs-CZ" sz="2800" dirty="0" smtClean="0">
                <a:solidFill>
                  <a:srgbClr val="FF0000"/>
                </a:solidFill>
                <a:latin typeface="Times New Roman"/>
              </a:rPr>
              <a:t>, atd. , tím dojde k devastaci rostlinných porostů,  </a:t>
            </a:r>
          </a:p>
          <a:p>
            <a:r>
              <a:rPr lang="cs-CZ" sz="2800" dirty="0" smtClean="0">
                <a:latin typeface="Times New Roman"/>
              </a:rPr>
              <a:t>5000</a:t>
            </a:r>
            <a:r>
              <a:rPr lang="cs-CZ" sz="2800" dirty="0" smtClean="0">
                <a:solidFill>
                  <a:srgbClr val="FF0000"/>
                </a:solidFill>
                <a:latin typeface="Times New Roman"/>
              </a:rPr>
              <a:t> </a:t>
            </a:r>
            <a:r>
              <a:rPr lang="cs-CZ" sz="2400" dirty="0" smtClean="0">
                <a:solidFill>
                  <a:srgbClr val="FF0000"/>
                </a:solidFill>
                <a:latin typeface="Times New Roman"/>
              </a:rPr>
              <a:t>patro mechové - mechy, </a:t>
            </a:r>
            <a:r>
              <a:rPr lang="cs-CZ" sz="2400" dirty="0" err="1" smtClean="0">
                <a:solidFill>
                  <a:srgbClr val="FF0000"/>
                </a:solidFill>
                <a:latin typeface="Times New Roman"/>
              </a:rPr>
              <a:t>lyšejníky</a:t>
            </a:r>
            <a:r>
              <a:rPr lang="cs-CZ" sz="2400" dirty="0" smtClean="0">
                <a:solidFill>
                  <a:srgbClr val="FF0000"/>
                </a:solidFill>
                <a:latin typeface="Times New Roman"/>
              </a:rPr>
              <a:t>, mravenci, atd.; patro bylinné: brusnice borůvky (brusinky), trávy, vraní oko čtyřlisté, konvalinky, sasanky hajní, zajíci, lišky, myšice, atd.; patro keřové: bez černý, líska obecná, maliník, ostružiník, atd.; patro stromové – smrk, jedle, buk, dub, modřín, javor, jasan, veverka, datel, sokol, atd. </a:t>
            </a:r>
          </a:p>
          <a:p>
            <a:pPr>
              <a:lnSpc>
                <a:spcPct val="150000"/>
              </a:lnSpc>
            </a:pPr>
            <a:endParaRPr lang="cs-CZ" sz="2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4"/>
            <a:ext cx="8229600" cy="1143000"/>
          </a:xfrm>
        </p:spPr>
        <p:txBody>
          <a:bodyPr>
            <a:normAutofit/>
          </a:bodyPr>
          <a:lstStyle/>
          <a:p>
            <a:pPr algn="l"/>
            <a:r>
              <a:rPr lang="cs-CZ" sz="2000" dirty="0" smtClean="0"/>
              <a:t>Vše citováno </a:t>
            </a:r>
            <a:r>
              <a:rPr lang="cs-CZ" sz="2000" dirty="0" smtClean="0">
                <a:latin typeface="Arial"/>
                <a:cs typeface="Arial"/>
              </a:rPr>
              <a:t>[2012-10-12]</a:t>
            </a:r>
            <a:endParaRPr lang="cs-CZ" sz="2000" dirty="0"/>
          </a:p>
        </p:txBody>
      </p:sp>
      <p:sp>
        <p:nvSpPr>
          <p:cNvPr id="9" name="TextovéPole 8"/>
          <p:cNvSpPr txBox="1"/>
          <p:nvPr/>
        </p:nvSpPr>
        <p:spPr>
          <a:xfrm>
            <a:off x="285720" y="1071546"/>
            <a:ext cx="8429684" cy="6463308"/>
          </a:xfrm>
          <a:prstGeom prst="rect">
            <a:avLst/>
          </a:prstGeom>
          <a:noFill/>
        </p:spPr>
        <p:txBody>
          <a:bodyPr wrap="square" rtlCol="0">
            <a:spAutoFit/>
          </a:bodyPr>
          <a:lstStyle/>
          <a:p>
            <a:r>
              <a:rPr lang="cs-CZ" dirty="0" smtClean="0"/>
              <a:t>Dlažební kostky </a:t>
            </a:r>
            <a:r>
              <a:rPr lang="cs-CZ" dirty="0" smtClean="0">
                <a:hlinkClick r:id="rId2"/>
              </a:rPr>
              <a:t>http://upload.wikimedia.org/wikipedia/commons/thumb/9/92/Cobblestones.JPG/800px-Cobblestones.JPG</a:t>
            </a:r>
            <a:r>
              <a:rPr lang="cs-CZ" dirty="0" smtClean="0"/>
              <a:t> </a:t>
            </a:r>
          </a:p>
          <a:p>
            <a:endParaRPr lang="cs-CZ" dirty="0" smtClean="0"/>
          </a:p>
          <a:p>
            <a:r>
              <a:rPr lang="cs-CZ" dirty="0" smtClean="0"/>
              <a:t>Kočka </a:t>
            </a:r>
          </a:p>
          <a:p>
            <a:r>
              <a:rPr lang="cs-CZ" dirty="0" smtClean="0">
                <a:hlinkClick r:id="rId3"/>
              </a:rPr>
              <a:t>http://upload.wikimedia.org/wikipedia/commons/thumb/5/5c/Koshka_mishka.jpg/800px-Koshka_mishka.jpg</a:t>
            </a:r>
            <a:r>
              <a:rPr lang="cs-CZ" dirty="0" smtClean="0"/>
              <a:t> </a:t>
            </a:r>
          </a:p>
          <a:p>
            <a:endParaRPr lang="cs-CZ" dirty="0" smtClean="0"/>
          </a:p>
          <a:p>
            <a:r>
              <a:rPr lang="cs-CZ" dirty="0" smtClean="0"/>
              <a:t>Mamut </a:t>
            </a:r>
          </a:p>
          <a:p>
            <a:r>
              <a:rPr lang="cs-CZ" dirty="0" smtClean="0">
                <a:hlinkClick r:id="rId4"/>
              </a:rPr>
              <a:t>http://upload.wikimedia.org/wikipedia/commons/1/1e/Mamut_lanudo.jpg</a:t>
            </a:r>
            <a:r>
              <a:rPr lang="cs-CZ" dirty="0" smtClean="0"/>
              <a:t> </a:t>
            </a:r>
          </a:p>
          <a:p>
            <a:endParaRPr lang="cs-CZ" dirty="0" smtClean="0"/>
          </a:p>
          <a:p>
            <a:r>
              <a:rPr lang="cs-CZ" dirty="0" smtClean="0"/>
              <a:t>Trilobit </a:t>
            </a:r>
            <a:r>
              <a:rPr lang="cs-CZ" dirty="0" smtClean="0">
                <a:hlinkClick r:id="rId5"/>
              </a:rPr>
              <a:t>http://upload.wikimedia.org/wikipedia/commons/thumb/8/85/Venus_globe.jpg/600px-Venus_globe.jpg</a:t>
            </a:r>
            <a:r>
              <a:rPr lang="cs-CZ" dirty="0" smtClean="0"/>
              <a:t> </a:t>
            </a:r>
          </a:p>
          <a:p>
            <a:endParaRPr lang="cs-CZ" dirty="0" smtClean="0"/>
          </a:p>
          <a:p>
            <a:r>
              <a:rPr lang="cs-CZ" dirty="0" err="1" smtClean="0"/>
              <a:t>Venuse</a:t>
            </a:r>
            <a:r>
              <a:rPr lang="cs-CZ" dirty="0" smtClean="0"/>
              <a:t> </a:t>
            </a:r>
            <a:r>
              <a:rPr lang="cs-CZ" dirty="0" smtClean="0">
                <a:hlinkClick r:id="rId5"/>
              </a:rPr>
              <a:t>http://upload.wikimedia.org/wikipedia/commons/thumb/8/85/Venus_globe.jpg/600px-Venus_globe.jpg</a:t>
            </a:r>
            <a:r>
              <a:rPr lang="cs-CZ" dirty="0" smtClean="0"/>
              <a:t> </a:t>
            </a:r>
          </a:p>
          <a:p>
            <a:endParaRPr lang="cs-CZ" dirty="0" smtClean="0"/>
          </a:p>
          <a:p>
            <a:endParaRPr lang="cs-CZ" dirty="0" smtClean="0"/>
          </a:p>
          <a:p>
            <a:endParaRPr lang="cs-CZ" dirty="0" smtClean="0"/>
          </a:p>
          <a:p>
            <a:endParaRPr lang="cs-CZ" dirty="0" smtClean="0"/>
          </a:p>
          <a:p>
            <a:endParaRPr lang="cs-CZ"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extovéPole 8"/>
          <p:cNvSpPr txBox="1"/>
          <p:nvPr/>
        </p:nvSpPr>
        <p:spPr>
          <a:xfrm>
            <a:off x="357158" y="357166"/>
            <a:ext cx="8429684" cy="2862322"/>
          </a:xfrm>
          <a:prstGeom prst="rect">
            <a:avLst/>
          </a:prstGeom>
          <a:noFill/>
        </p:spPr>
        <p:txBody>
          <a:bodyPr wrap="square" rtlCol="0">
            <a:spAutoFit/>
          </a:bodyPr>
          <a:lstStyle/>
          <a:p>
            <a:r>
              <a:rPr lang="cs-CZ" dirty="0" smtClean="0"/>
              <a:t>Země </a:t>
            </a:r>
            <a:r>
              <a:rPr lang="cs-CZ" dirty="0" smtClean="0">
                <a:hlinkClick r:id="rId2"/>
              </a:rPr>
              <a:t>http://upload.wikimedia.org/wikipedia/commons/6/6f/Earth_Eastern_Hemisphere.jpg</a:t>
            </a:r>
            <a:r>
              <a:rPr lang="cs-CZ" dirty="0" smtClean="0"/>
              <a:t> </a:t>
            </a:r>
          </a:p>
          <a:p>
            <a:endParaRPr lang="cs-CZ" dirty="0" smtClean="0"/>
          </a:p>
          <a:p>
            <a:endParaRPr lang="cs-CZ" dirty="0" smtClean="0"/>
          </a:p>
          <a:p>
            <a:r>
              <a:rPr lang="cs-CZ" dirty="0" smtClean="0"/>
              <a:t>Země – obaly </a:t>
            </a:r>
            <a:r>
              <a:rPr lang="cs-CZ" dirty="0" smtClean="0">
                <a:hlinkClick r:id="rId3"/>
              </a:rPr>
              <a:t>http://upload.wikimedia.org/wikipedia/commons/thumb/5/53/Jordens_inre.svg/576px-Jordens_inre.svg.png</a:t>
            </a:r>
            <a:r>
              <a:rPr lang="cs-CZ" dirty="0" smtClean="0"/>
              <a:t> </a:t>
            </a:r>
          </a:p>
          <a:p>
            <a:endParaRPr lang="cs-CZ" dirty="0" smtClean="0"/>
          </a:p>
          <a:p>
            <a:endParaRPr lang="cs-CZ" dirty="0" smtClean="0"/>
          </a:p>
          <a:p>
            <a:endParaRPr lang="cs-CZ" dirty="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327</TotalTime>
  <Words>859</Words>
  <Application>Microsoft Office PowerPoint</Application>
  <PresentationFormat>Předvádění na obrazovce (4:3)</PresentationFormat>
  <Paragraphs>179</Paragraphs>
  <Slides>29</Slides>
  <Notes>1</Notes>
  <HiddenSlides>1</HiddenSlides>
  <MMClips>0</MMClips>
  <ScaleCrop>false</ScaleCrop>
  <HeadingPairs>
    <vt:vector size="4" baseType="variant">
      <vt:variant>
        <vt:lpstr>Motiv</vt:lpstr>
      </vt:variant>
      <vt:variant>
        <vt:i4>1</vt:i4>
      </vt:variant>
      <vt:variant>
        <vt:lpstr>Nadpisy snímků</vt:lpstr>
      </vt:variant>
      <vt:variant>
        <vt:i4>29</vt:i4>
      </vt:variant>
    </vt:vector>
  </HeadingPairs>
  <TitlesOfParts>
    <vt:vector size="30" baseType="lpstr">
      <vt:lpstr>Motiv sady Office</vt:lpstr>
      <vt:lpstr>Snímek 1</vt:lpstr>
      <vt:lpstr>Snímek 2</vt:lpstr>
      <vt:lpstr>Snímek 3</vt:lpstr>
      <vt:lpstr>1000</vt:lpstr>
      <vt:lpstr>2000</vt:lpstr>
      <vt:lpstr>3000</vt:lpstr>
      <vt:lpstr>4000</vt:lpstr>
      <vt:lpstr>5000</vt:lpstr>
      <vt:lpstr>1000</vt:lpstr>
      <vt:lpstr>2000</vt:lpstr>
      <vt:lpstr>3000</vt:lpstr>
      <vt:lpstr>4000</vt:lpstr>
      <vt:lpstr>5000</vt:lpstr>
      <vt:lpstr>1000</vt:lpstr>
      <vt:lpstr>2000</vt:lpstr>
      <vt:lpstr>3000</vt:lpstr>
      <vt:lpstr>4000</vt:lpstr>
      <vt:lpstr>5000</vt:lpstr>
      <vt:lpstr>1000</vt:lpstr>
      <vt:lpstr>2000</vt:lpstr>
      <vt:lpstr>3000</vt:lpstr>
      <vt:lpstr>4000</vt:lpstr>
      <vt:lpstr>5000</vt:lpstr>
      <vt:lpstr>Řešení</vt:lpstr>
      <vt:lpstr>Řešení</vt:lpstr>
      <vt:lpstr>Řešení</vt:lpstr>
      <vt:lpstr>Řešení</vt:lpstr>
      <vt:lpstr>Vše citováno [2012-10-12]</vt:lpstr>
      <vt:lpstr>Snímek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Adelka</dc:creator>
  <cp:lastModifiedBy>Adelka</cp:lastModifiedBy>
  <cp:revision>54</cp:revision>
  <dcterms:created xsi:type="dcterms:W3CDTF">2013-03-14T20:07:58Z</dcterms:created>
  <dcterms:modified xsi:type="dcterms:W3CDTF">2013-06-27T05:29:59Z</dcterms:modified>
</cp:coreProperties>
</file>