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4"/>
  </p:notes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5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5A95CE-FE4D-4621-BDD5-412A223737B7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42E1D7-D28D-4AA5-B590-C929E625C7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05155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66732960-8BEA-472A-9163-F7A5D36FED43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3057C0C-A421-4980-9BE5-F67C57EDB19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2960-8BEA-472A-9163-F7A5D36FED43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3057C0C-A421-4980-9BE5-F67C57EDB19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2960-8BEA-472A-9163-F7A5D36FED43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13057C0C-A421-4980-9BE5-F67C57EDB195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66732960-8BEA-472A-9163-F7A5D36FED43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13057C0C-A421-4980-9BE5-F67C57EDB195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66732960-8BEA-472A-9163-F7A5D36FED43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13057C0C-A421-4980-9BE5-F67C57EDB195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2960-8BEA-472A-9163-F7A5D36FED43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3057C0C-A421-4980-9BE5-F67C57EDB1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2960-8BEA-472A-9163-F7A5D36FED43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3057C0C-A421-4980-9BE5-F67C57EDB1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2960-8BEA-472A-9163-F7A5D36FED43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3057C0C-A421-4980-9BE5-F67C57EDB195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66732960-8BEA-472A-9163-F7A5D36FED43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13057C0C-A421-4980-9BE5-F67C57EDB195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32960-8BEA-472A-9163-F7A5D36FED43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57C0C-A421-4980-9BE5-F67C57EDB19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66732960-8BEA-472A-9163-F7A5D36FED43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13057C0C-A421-4980-9BE5-F67C57EDB195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6732960-8BEA-472A-9163-F7A5D36FED43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3057C0C-A421-4980-9BE5-F67C57EDB195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alik.idnes.cz/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g.idnes.cz/o/alik/menu/domecek.pn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alik.idnes.cz/poradna.asp" TargetMode="Externa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g.idnes.cz/o/alik/menu/kamaradi.png" TargetMode="Externa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alik.idnes.cz/soutez.asp" TargetMode="Externa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alik.idnes.cz/vtipy.asp" TargetMode="Externa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alik.idnes.cz/alik-alikoviny.asp" TargetMode="Externa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/>
          </a:bodyPr>
          <a:lstStyle/>
          <a:p>
            <a:pPr marL="182880"/>
            <a:r>
              <a:rPr lang="cs-CZ" sz="2800" b="1" dirty="0" smtClean="0"/>
              <a:t>IKT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sz="3100" dirty="0" err="1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Alik.cz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Zpracovala: Mgr. Věra Kreuzová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81328"/>
            <a:ext cx="8208912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pPr algn="ctr"/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497686438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VY_32_INOVACE_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21_IKT_10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IKT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Alik.cz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Věra Kreuzová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 s portálem </a:t>
                      </a:r>
                      <a:r>
                        <a:rPr lang="cs-CZ" sz="1100" dirty="0" err="1" smtClean="0">
                          <a:latin typeface="Arial" pitchFamily="34" charset="0"/>
                          <a:cs typeface="Arial" pitchFamily="34" charset="0"/>
                        </a:rPr>
                        <a:t>Alik.cz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Orientace na stránkách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žák Speciální 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ZŠ/6. - 9.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 25. 3. 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Alik.cz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cs-CZ" dirty="0" smtClean="0"/>
              <a:t>Bezpečný internetový portál z rodiny </a:t>
            </a:r>
            <a:r>
              <a:rPr lang="cs-CZ" dirty="0" err="1" smtClean="0"/>
              <a:t>idnes.cz</a:t>
            </a:r>
            <a:r>
              <a:rPr lang="cs-CZ" dirty="0" smtClean="0"/>
              <a:t> pro děti od cca 4 do 13 let</a:t>
            </a:r>
          </a:p>
          <a:p>
            <a:pPr algn="just"/>
            <a:r>
              <a:rPr lang="cs-CZ" dirty="0" smtClean="0"/>
              <a:t>Obsahuje on-line hry a pohádky pro nejmenší, internetové poradny, klubovnu a chat s kamarády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56304" y="3244334"/>
            <a:ext cx="29599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http://</a:t>
            </a:r>
            <a:r>
              <a:rPr lang="cs-CZ" sz="2400" dirty="0" smtClean="0">
                <a:hlinkClick r:id="rId2"/>
              </a:rPr>
              <a:t>alik.idnes.cz</a:t>
            </a:r>
            <a:r>
              <a:rPr lang="cs-CZ" sz="2400" dirty="0" smtClean="0"/>
              <a:t>/</a:t>
            </a:r>
            <a:endParaRPr lang="cs-CZ" sz="2400" dirty="0"/>
          </a:p>
        </p:txBody>
      </p:sp>
      <p:pic>
        <p:nvPicPr>
          <p:cNvPr id="1026" name="Picture 2" descr="Alí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908720"/>
            <a:ext cx="1971675" cy="18954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dirty="0" smtClean="0"/>
              <a:t>Herna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r>
              <a:rPr lang="cs-CZ" dirty="0" smtClean="0"/>
              <a:t>http://</a:t>
            </a:r>
            <a:r>
              <a:rPr lang="cs-CZ" dirty="0" smtClean="0">
                <a:hlinkClick r:id="rId2"/>
              </a:rPr>
              <a:t>alik.idnes.cz/herna.asp</a:t>
            </a:r>
            <a:endParaRPr lang="cs-CZ" dirty="0"/>
          </a:p>
        </p:txBody>
      </p:sp>
      <p:pic>
        <p:nvPicPr>
          <p:cNvPr id="21506" name="Picture 2" descr="Domeče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2780928"/>
            <a:ext cx="2448272" cy="34498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http://</a:t>
            </a:r>
            <a:r>
              <a:rPr lang="cs-CZ" dirty="0" smtClean="0">
                <a:hlinkClick r:id="rId2"/>
              </a:rPr>
              <a:t>alik.idnes.cz/poradna.asp</a:t>
            </a:r>
            <a:endParaRPr lang="cs-CZ" dirty="0"/>
          </a:p>
        </p:txBody>
      </p:sp>
      <p:pic>
        <p:nvPicPr>
          <p:cNvPr id="22530" name="Picture 2" descr="Poradn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2924944"/>
            <a:ext cx="2376264" cy="35423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http://</a:t>
            </a:r>
            <a:r>
              <a:rPr lang="cs-CZ" dirty="0" smtClean="0">
                <a:hlinkClick r:id="rId2"/>
              </a:rPr>
              <a:t>alik.idnes.cz/kamaradi.asp</a:t>
            </a:r>
            <a:endParaRPr lang="cs-CZ" dirty="0"/>
          </a:p>
        </p:txBody>
      </p:sp>
      <p:pic>
        <p:nvPicPr>
          <p:cNvPr id="23554" name="Picture 2" descr="Kamarád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3140968"/>
            <a:ext cx="2160240" cy="29541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http://</a:t>
            </a:r>
            <a:r>
              <a:rPr lang="cs-CZ" dirty="0" smtClean="0">
                <a:hlinkClick r:id="rId2"/>
              </a:rPr>
              <a:t>alik.idnes.cz/soutez.asp</a:t>
            </a:r>
            <a:endParaRPr lang="cs-CZ" dirty="0"/>
          </a:p>
        </p:txBody>
      </p:sp>
      <p:pic>
        <p:nvPicPr>
          <p:cNvPr id="24578" name="Picture 2" descr="Soutěž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3212976"/>
            <a:ext cx="2808312" cy="35623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http://</a:t>
            </a:r>
            <a:r>
              <a:rPr lang="cs-CZ" dirty="0" smtClean="0">
                <a:hlinkClick r:id="rId2"/>
              </a:rPr>
              <a:t>alik.idnes.cz/vtipy.asp</a:t>
            </a:r>
            <a:endParaRPr lang="cs-CZ" dirty="0"/>
          </a:p>
        </p:txBody>
      </p:sp>
      <p:pic>
        <p:nvPicPr>
          <p:cNvPr id="25602" name="Picture 2" descr="Vtip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3501008"/>
            <a:ext cx="2232248" cy="26901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http://</a:t>
            </a:r>
            <a:r>
              <a:rPr lang="cs-CZ" dirty="0" smtClean="0">
                <a:hlinkClick r:id="rId2"/>
              </a:rPr>
              <a:t>alik.idnes.cz/alik-alikoviny.asp</a:t>
            </a:r>
            <a:endParaRPr lang="cs-CZ" dirty="0"/>
          </a:p>
        </p:txBody>
      </p:sp>
      <p:pic>
        <p:nvPicPr>
          <p:cNvPr id="26626" name="Picture 2" descr="Alíkovin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3140968"/>
            <a:ext cx="2736304" cy="35802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a 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cs-CZ" dirty="0" smtClean="0"/>
              <a:t>Co vše můžeš na webu najít?</a:t>
            </a:r>
          </a:p>
          <a:p>
            <a:pPr algn="just"/>
            <a:r>
              <a:rPr lang="cs-CZ" dirty="0" smtClean="0"/>
              <a:t>Najdi si na webu soutěže a zahraj si nějakou</a:t>
            </a:r>
          </a:p>
          <a:p>
            <a:pPr algn="just"/>
            <a:r>
              <a:rPr lang="cs-CZ" dirty="0" smtClean="0"/>
              <a:t>Najdi na webu nějaký pěkný vtip</a:t>
            </a:r>
          </a:p>
          <a:p>
            <a:pPr algn="just"/>
            <a:r>
              <a:rPr lang="cs-CZ" dirty="0" smtClean="0"/>
              <a:t>Najdi na </a:t>
            </a:r>
            <a:r>
              <a:rPr lang="cs-CZ" smtClean="0"/>
              <a:t>webu zprávy</a:t>
            </a:r>
            <a:endParaRPr lang="cs-CZ" dirty="0" smtClean="0"/>
          </a:p>
          <a:p>
            <a:pPr algn="just"/>
            <a:endParaRPr lang="cs-CZ" dirty="0" smtClean="0"/>
          </a:p>
          <a:p>
            <a:pPr algn="just"/>
            <a:endParaRPr lang="cs-CZ" dirty="0" smtClean="0"/>
          </a:p>
          <a:p>
            <a:pPr algn="just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705243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 fontScale="55000" lnSpcReduction="20000"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algn="l"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 algn="l">
              <a:lnSpc>
                <a:spcPct val="115000"/>
              </a:lnSpc>
              <a:spcAft>
                <a:spcPts val="1000"/>
              </a:spcAft>
              <a:buFont typeface="Arial" pitchFamily="34" charset="0"/>
              <a:buChar char="•"/>
            </a:pPr>
            <a:endParaRPr lang="cs-CZ" sz="24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algn="l">
              <a:lnSpc>
                <a:spcPct val="115000"/>
              </a:lnSpc>
              <a:spcAft>
                <a:spcPts val="1000"/>
              </a:spcAft>
              <a:buFont typeface="Arial" pitchFamily="34" charset="0"/>
              <a:buChar char="•"/>
            </a:pPr>
            <a:r>
              <a:rPr lang="cs-CZ" sz="38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Microsoft - </a:t>
            </a:r>
            <a:r>
              <a:rPr lang="cs-CZ" sz="38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http://office.</a:t>
            </a:r>
            <a:r>
              <a:rPr lang="cs-CZ" sz="38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microsoft.com</a:t>
            </a:r>
            <a:endParaRPr lang="cs-CZ" sz="38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algn="l">
              <a:lnSpc>
                <a:spcPct val="115000"/>
              </a:lnSpc>
              <a:spcAft>
                <a:spcPts val="1000"/>
              </a:spcAft>
              <a:buFont typeface="Arial" pitchFamily="34" charset="0"/>
              <a:buChar char="•"/>
            </a:pPr>
            <a:endParaRPr lang="cs-CZ" sz="38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algn="l">
              <a:lnSpc>
                <a:spcPct val="115000"/>
              </a:lnSpc>
              <a:spcAft>
                <a:spcPts val="1000"/>
              </a:spcAft>
              <a:buFont typeface="Arial" pitchFamily="34" charset="0"/>
              <a:buChar char="•"/>
            </a:pPr>
            <a:r>
              <a:rPr lang="cs-CZ" sz="38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www.</a:t>
            </a:r>
            <a:r>
              <a:rPr lang="cs-CZ" sz="38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alik.cz</a:t>
            </a:r>
            <a:endParaRPr lang="cs-CZ" sz="38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algn="l">
              <a:lnSpc>
                <a:spcPct val="115000"/>
              </a:lnSpc>
              <a:spcAft>
                <a:spcPts val="1000"/>
              </a:spcAft>
              <a:buFont typeface="Arial" pitchFamily="34" charset="0"/>
              <a:buChar char="•"/>
            </a:pPr>
            <a:endParaRPr lang="cs-CZ" sz="2400" dirty="0" smtClean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/>
                <a:ea typeface="Times New Roman"/>
              </a:rPr>
              <a:t>„Materiál </a:t>
            </a:r>
            <a:r>
              <a:rPr lang="cs-CZ" sz="120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51520" y="6381328"/>
            <a:ext cx="8712968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pPr algn="ctr"/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172</TotalTime>
  <Words>303</Words>
  <Application>Microsoft Office PowerPoint</Application>
  <PresentationFormat>Předvádění na obrazovce (4:3)</PresentationFormat>
  <Paragraphs>63</Paragraphs>
  <Slides>12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Medián</vt:lpstr>
      <vt:lpstr>IKT  Alik.cz</vt:lpstr>
      <vt:lpstr>Prezentace aplikace PowerPoint</vt:lpstr>
      <vt:lpstr>Alik.cz</vt:lpstr>
      <vt:lpstr>Prezentace aplikace PowerPoint</vt:lpstr>
      <vt:lpstr>Herna</vt:lpstr>
      <vt:lpstr>http://alik.idnes.cz/poradna.asp</vt:lpstr>
      <vt:lpstr>http://alik.idnes.cz/kamaradi.asp</vt:lpstr>
      <vt:lpstr>http://alik.idnes.cz/soutez.asp</vt:lpstr>
      <vt:lpstr>http://alik.idnes.cz/vtipy.asp</vt:lpstr>
      <vt:lpstr>http://alik.idnes.cz/alik-alikoviny.asp</vt:lpstr>
      <vt:lpstr>Otázky a úkoly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IKT  Alik.cz</dc:title>
  <dc:creator>PC</dc:creator>
  <cp:lastModifiedBy>franzova</cp:lastModifiedBy>
  <cp:revision>18</cp:revision>
  <dcterms:created xsi:type="dcterms:W3CDTF">2013-03-25T16:47:45Z</dcterms:created>
  <dcterms:modified xsi:type="dcterms:W3CDTF">2013-09-17T10:16:29Z</dcterms:modified>
</cp:coreProperties>
</file>