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A079D5-E539-47B5-86A9-097FE25EA3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342A8-7AA6-4FAA-9FC5-3DD1D5760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57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B2FE276-FE4A-4FA6-A613-7A6B421168C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7971F35-00B7-4565-B7FC-23A717A92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romea.cz/sdruzeniromea/index.php?option=com_content&amp;view=article&amp;id=75&amp;Itemid=97&amp;lang=c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mea.cz/sdruzeniromea/index.php?option=com_content&amp;view=category&amp;layout=blog&amp;id=35&amp;Itemid=59&amp;lang=cs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Romea.</a:t>
            </a: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cz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Romea.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cz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portálem Romea.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cz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25. 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Romea.</a:t>
            </a:r>
            <a:r>
              <a:rPr lang="cs-CZ" dirty="0" err="1" smtClean="0"/>
              <a:t>cz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Sdružení ROMEA je dobrovolným, nevládním, neziskovým sdružením občanů a právnických osob, které spojuje podpora boje proti rasismu, rozvíjení dodržování lidských práv, napomáhání k rozvoji demokracie a tolerance ve společnosti</a:t>
            </a:r>
          </a:p>
          <a:p>
            <a:pPr algn="just"/>
            <a:r>
              <a:rPr lang="cs-CZ" dirty="0" smtClean="0"/>
              <a:t>Základním posláním je sdružovat zejména mladé občany romské a české národnosti, kteří chtějí pomáhat romskému a českému národu ke zlepšení jejich vzájemného soužití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dirty="0" smtClean="0"/>
              <a:t>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145435"/>
          </a:xfrm>
        </p:spPr>
        <p:txBody>
          <a:bodyPr>
            <a:noAutofit/>
          </a:bodyPr>
          <a:lstStyle/>
          <a:p>
            <a:pPr algn="just"/>
            <a:r>
              <a:rPr lang="cs-CZ" sz="2400" dirty="0" smtClean="0"/>
              <a:t>Přispívat k </a:t>
            </a:r>
            <a:r>
              <a:rPr lang="cs-CZ" sz="2400" dirty="0" err="1" smtClean="0"/>
              <a:t>nestereotypnímu</a:t>
            </a:r>
            <a:r>
              <a:rPr lang="cs-CZ" sz="2400" dirty="0" smtClean="0"/>
              <a:t> a pozitivnímu vnímání Romů a kultivovat veřejnou debatu o Romech</a:t>
            </a:r>
          </a:p>
          <a:p>
            <a:pPr algn="just"/>
            <a:r>
              <a:rPr lang="cs-CZ" sz="2400" dirty="0" smtClean="0"/>
              <a:t>Vnášet do českého veřejného prostoru relevantní informace o Romech a souvisejících otázkách a zvyšovat tak povědomí společnosti a Romů samotných</a:t>
            </a:r>
          </a:p>
          <a:p>
            <a:r>
              <a:rPr lang="cs-CZ" sz="2400" dirty="0" smtClean="0"/>
              <a:t>Přispívat ke </a:t>
            </a:r>
            <a:r>
              <a:rPr lang="cs-CZ" sz="2400" dirty="0" err="1" smtClean="0"/>
              <a:t>sblížování</a:t>
            </a:r>
            <a:r>
              <a:rPr lang="cs-CZ" sz="2400" dirty="0" smtClean="0"/>
              <a:t> romské a majoritní společnosti</a:t>
            </a:r>
          </a:p>
          <a:p>
            <a:r>
              <a:rPr lang="cs-CZ" sz="2400" dirty="0" smtClean="0"/>
              <a:t>Napomáhat ke snížení rasismu a xenofobních nálad ve společnosti</a:t>
            </a:r>
          </a:p>
          <a:p>
            <a:pPr algn="just"/>
            <a:r>
              <a:rPr lang="cs-CZ" sz="2400" dirty="0" smtClean="0"/>
              <a:t>Podporovat aktivní a občanský přístup Romů ve všech oblastech společenského života</a:t>
            </a:r>
          </a:p>
          <a:p>
            <a:pPr algn="just"/>
            <a:r>
              <a:rPr lang="cs-CZ" sz="2400" dirty="0" smtClean="0"/>
              <a:t>Poskytovat prostor pro uplatnění romštiny a jejích nositelů ve veřejném prostoru </a:t>
            </a:r>
          </a:p>
          <a:p>
            <a:pPr algn="just"/>
            <a:r>
              <a:rPr lang="cs-CZ" sz="2400" dirty="0" smtClean="0"/>
              <a:t>Přispívat ke zvýšení vzdělanosti, zaměstnanosti a konkurenceschopnosti Romů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romea.cz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sdruzeniromea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option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com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content</a:t>
            </a:r>
            <a:r>
              <a:rPr lang="cs-CZ" dirty="0" smtClean="0">
                <a:hlinkClick r:id="rId2"/>
              </a:rPr>
              <a:t>&amp;</a:t>
            </a:r>
            <a:r>
              <a:rPr lang="cs-CZ" dirty="0" err="1" smtClean="0">
                <a:hlinkClick r:id="rId2"/>
              </a:rPr>
              <a:t>view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&amp;id=75&amp;</a:t>
            </a:r>
            <a:r>
              <a:rPr lang="cs-CZ" dirty="0" err="1" smtClean="0">
                <a:hlinkClick r:id="rId2"/>
              </a:rPr>
              <a:t>Itemid</a:t>
            </a:r>
            <a:r>
              <a:rPr lang="cs-CZ" dirty="0" smtClean="0">
                <a:hlinkClick r:id="rId2"/>
              </a:rPr>
              <a:t>=97&amp;</a:t>
            </a:r>
            <a:r>
              <a:rPr lang="cs-CZ" dirty="0" err="1" smtClean="0">
                <a:hlinkClick r:id="rId2"/>
              </a:rPr>
              <a:t>lang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cs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T0PNMYOO\MC900156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140968"/>
            <a:ext cx="2304256" cy="29923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dirty="0" smtClean="0"/>
              <a:t>Projekty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fontScale="62500" lnSpcReduction="20000"/>
          </a:bodyPr>
          <a:lstStyle/>
          <a:p>
            <a:r>
              <a:rPr lang="cs-CZ" sz="3800" dirty="0" smtClean="0"/>
              <a:t>Měsíčník Romano </a:t>
            </a:r>
            <a:r>
              <a:rPr lang="cs-CZ" sz="3800" dirty="0" err="1" smtClean="0"/>
              <a:t>voďi</a:t>
            </a:r>
            <a:endParaRPr lang="cs-CZ" sz="3800" dirty="0" smtClean="0"/>
          </a:p>
          <a:p>
            <a:r>
              <a:rPr lang="cs-CZ" sz="3800" dirty="0" smtClean="0"/>
              <a:t>Zpravodajský server Romea.</a:t>
            </a:r>
            <a:r>
              <a:rPr lang="cs-CZ" sz="3800" dirty="0" err="1" smtClean="0"/>
              <a:t>cz</a:t>
            </a:r>
            <a:endParaRPr lang="cs-CZ" sz="3800" dirty="0" smtClean="0"/>
          </a:p>
          <a:p>
            <a:r>
              <a:rPr lang="cs-CZ" sz="3800" dirty="0" smtClean="0"/>
              <a:t>Dokumentace romské kultury a její trvalé zpřístupnění široké veřejnosti</a:t>
            </a:r>
          </a:p>
          <a:p>
            <a:r>
              <a:rPr lang="cs-CZ" sz="3800" dirty="0" smtClean="0"/>
              <a:t>Stipendijní program pro romské vysokoškolské studenty</a:t>
            </a:r>
          </a:p>
          <a:p>
            <a:r>
              <a:rPr lang="cs-CZ" sz="3800" dirty="0" smtClean="0"/>
              <a:t>Menšiny mezi námi</a:t>
            </a:r>
          </a:p>
          <a:p>
            <a:r>
              <a:rPr lang="cs-CZ" sz="3800" dirty="0" smtClean="0"/>
              <a:t>Vzájemnou spolupráci neromských a romských žáků k odstranění rasismu a xenofobie ve školách a ve společnosti</a:t>
            </a:r>
          </a:p>
          <a:p>
            <a:r>
              <a:rPr lang="cs-CZ" sz="3800" dirty="0" smtClean="0"/>
              <a:t>Podpora zaměstnávání Romů v Praze</a:t>
            </a:r>
          </a:p>
          <a:p>
            <a:r>
              <a:rPr lang="cs-CZ" sz="3800" dirty="0" smtClean="0"/>
              <a:t>Romský </a:t>
            </a:r>
            <a:r>
              <a:rPr lang="cs-CZ" sz="3800" dirty="0" err="1" smtClean="0"/>
              <a:t>mentor</a:t>
            </a:r>
            <a:endParaRPr lang="cs-CZ" sz="3800" dirty="0" smtClean="0"/>
          </a:p>
          <a:p>
            <a:r>
              <a:rPr lang="cs-CZ" sz="3800" dirty="0" smtClean="0"/>
              <a:t>Výstava </a:t>
            </a:r>
            <a:r>
              <a:rPr lang="cs-CZ" sz="3800" dirty="0" err="1" smtClean="0"/>
              <a:t>Lačho</a:t>
            </a:r>
            <a:r>
              <a:rPr lang="cs-CZ" sz="3800" dirty="0" smtClean="0"/>
              <a:t> </a:t>
            </a:r>
            <a:r>
              <a:rPr lang="cs-CZ" sz="3800" dirty="0" err="1" smtClean="0"/>
              <a:t>lav</a:t>
            </a:r>
            <a:r>
              <a:rPr lang="cs-CZ" sz="3800" dirty="0" smtClean="0"/>
              <a:t> </a:t>
            </a:r>
            <a:r>
              <a:rPr lang="cs-CZ" sz="3800" dirty="0" err="1" smtClean="0"/>
              <a:t>sar</a:t>
            </a:r>
            <a:r>
              <a:rPr lang="cs-CZ" sz="3800" dirty="0" smtClean="0"/>
              <a:t> </a:t>
            </a:r>
            <a:r>
              <a:rPr lang="cs-CZ" sz="3800" dirty="0" err="1" smtClean="0"/>
              <a:t>maro</a:t>
            </a:r>
            <a:r>
              <a:rPr lang="cs-CZ" sz="3800" dirty="0" smtClean="0"/>
              <a:t> (Dobré slovo je jako chleba)</a:t>
            </a:r>
          </a:p>
          <a:p>
            <a:r>
              <a:rPr lang="cs-CZ" sz="3800" dirty="0" err="1" smtClean="0"/>
              <a:t>Ethnic</a:t>
            </a:r>
            <a:r>
              <a:rPr lang="cs-CZ" sz="3800" dirty="0" smtClean="0"/>
              <a:t> </a:t>
            </a:r>
            <a:r>
              <a:rPr lang="cs-CZ" sz="3800" dirty="0" err="1" smtClean="0"/>
              <a:t>Friendly</a:t>
            </a:r>
            <a:r>
              <a:rPr lang="cs-CZ" sz="3800" dirty="0" smtClean="0"/>
              <a:t> zaměstnavatel</a:t>
            </a:r>
          </a:p>
          <a:p>
            <a:r>
              <a:rPr lang="cs-CZ" sz="3800" dirty="0" smtClean="0"/>
              <a:t>Medializace a zprostředkování právní pomoci obětem násilí z nenávisti a diskriminace</a:t>
            </a:r>
          </a:p>
          <a:p>
            <a:r>
              <a:rPr lang="cs-CZ" sz="3800" dirty="0" smtClean="0"/>
              <a:t>ROMED - Evropský školící program pro romské </a:t>
            </a:r>
            <a:r>
              <a:rPr lang="cs-CZ" sz="3800" dirty="0" err="1" smtClean="0"/>
              <a:t>mediátory</a:t>
            </a:r>
            <a:endParaRPr lang="cs-CZ" sz="3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Romea v mediích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967335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romea.cz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sdruzeniromea</a:t>
            </a:r>
            <a:r>
              <a:rPr lang="cs-CZ" sz="2400" dirty="0" smtClean="0">
                <a:hlinkClick r:id="rId2"/>
              </a:rPr>
              <a:t>/index.</a:t>
            </a:r>
            <a:r>
              <a:rPr lang="cs-CZ" sz="2400" dirty="0" err="1" smtClean="0">
                <a:hlinkClick r:id="rId2"/>
              </a:rPr>
              <a:t>php</a:t>
            </a:r>
            <a:r>
              <a:rPr lang="cs-CZ" sz="2400" dirty="0" smtClean="0">
                <a:hlinkClick r:id="rId2"/>
              </a:rPr>
              <a:t>?</a:t>
            </a:r>
            <a:r>
              <a:rPr lang="cs-CZ" sz="2400" dirty="0" err="1" smtClean="0">
                <a:hlinkClick r:id="rId2"/>
              </a:rPr>
              <a:t>option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com</a:t>
            </a:r>
            <a:r>
              <a:rPr lang="cs-CZ" sz="2400" dirty="0" smtClean="0">
                <a:hlinkClick r:id="rId2"/>
              </a:rPr>
              <a:t>_</a:t>
            </a:r>
            <a:r>
              <a:rPr lang="cs-CZ" sz="2400" dirty="0" err="1" smtClean="0">
                <a:hlinkClick r:id="rId2"/>
              </a:rPr>
              <a:t>content</a:t>
            </a:r>
            <a:r>
              <a:rPr lang="cs-CZ" sz="2400" dirty="0" smtClean="0">
                <a:hlinkClick r:id="rId2"/>
              </a:rPr>
              <a:t>&amp;</a:t>
            </a:r>
            <a:r>
              <a:rPr lang="cs-CZ" sz="2400" dirty="0" err="1" smtClean="0">
                <a:hlinkClick r:id="rId2"/>
              </a:rPr>
              <a:t>view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category</a:t>
            </a:r>
            <a:r>
              <a:rPr lang="cs-CZ" sz="2400" dirty="0" smtClean="0">
                <a:hlinkClick r:id="rId2"/>
              </a:rPr>
              <a:t>&amp;layout=blog&amp;id=35&amp;</a:t>
            </a:r>
            <a:r>
              <a:rPr lang="cs-CZ" sz="2400" dirty="0" err="1" smtClean="0">
                <a:hlinkClick r:id="rId2"/>
              </a:rPr>
              <a:t>Itemid</a:t>
            </a:r>
            <a:r>
              <a:rPr lang="cs-CZ" sz="2400" dirty="0" smtClean="0">
                <a:hlinkClick r:id="rId2"/>
              </a:rPr>
              <a:t>=59&amp;</a:t>
            </a:r>
            <a:r>
              <a:rPr lang="cs-CZ" sz="2400" dirty="0" err="1" smtClean="0">
                <a:hlinkClick r:id="rId2"/>
              </a:rPr>
              <a:t>lang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cs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Čím se sdružení zabývá?</a:t>
            </a:r>
          </a:p>
          <a:p>
            <a:pPr algn="just"/>
            <a:r>
              <a:rPr lang="cs-CZ" dirty="0" smtClean="0"/>
              <a:t>Najděte na webu činnost organizace</a:t>
            </a:r>
          </a:p>
          <a:p>
            <a:pPr algn="just"/>
            <a:r>
              <a:rPr lang="cs-CZ" dirty="0" smtClean="0"/>
              <a:t>Zjisti co o sdružení </a:t>
            </a:r>
            <a:r>
              <a:rPr lang="cs-CZ" smtClean="0"/>
              <a:t>píší noviny</a:t>
            </a: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090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www.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romea.cz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</TotalTime>
  <Words>472</Words>
  <Application>Microsoft Office PowerPoint</Application>
  <PresentationFormat>Předvádění na obrazovce (4:3)</PresentationFormat>
  <Paragraphs>77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Romea.cz</vt:lpstr>
      <vt:lpstr>Prezentace aplikace PowerPoint</vt:lpstr>
      <vt:lpstr>Romea.cz</vt:lpstr>
      <vt:lpstr>Cíle</vt:lpstr>
      <vt:lpstr>Činnost organizace</vt:lpstr>
      <vt:lpstr>Projekty</vt:lpstr>
      <vt:lpstr>Romea v mediích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Romea.cz</dc:title>
  <dc:creator>PC</dc:creator>
  <cp:lastModifiedBy>franzova</cp:lastModifiedBy>
  <cp:revision>4</cp:revision>
  <dcterms:created xsi:type="dcterms:W3CDTF">2013-03-25T19:35:38Z</dcterms:created>
  <dcterms:modified xsi:type="dcterms:W3CDTF">2013-09-17T11:28:32Z</dcterms:modified>
</cp:coreProperties>
</file>