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60" r:id="rId3"/>
    <p:sldId id="262" r:id="rId4"/>
    <p:sldId id="264" r:id="rId5"/>
    <p:sldId id="265" r:id="rId6"/>
    <p:sldId id="266" r:id="rId7"/>
    <p:sldId id="267" r:id="rId8"/>
    <p:sldId id="26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8A90D8-1C25-420F-B900-C1457FF6FCF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039EFB-9BF4-4BEB-BF7A-9168005DD4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394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D39C56A3-E589-4E25-B7EB-E59D4306714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A882C14-C4FC-4DC6-8DC7-2B08BD4DD8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C56A3-E589-4E25-B7EB-E59D4306714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A882C14-C4FC-4DC6-8DC7-2B08BD4DD8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C56A3-E589-4E25-B7EB-E59D4306714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A882C14-C4FC-4DC6-8DC7-2B08BD4DD8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39C56A3-E589-4E25-B7EB-E59D4306714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A882C14-C4FC-4DC6-8DC7-2B08BD4DD8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39C56A3-E589-4E25-B7EB-E59D4306714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A882C14-C4FC-4DC6-8DC7-2B08BD4DD8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C56A3-E589-4E25-B7EB-E59D4306714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A882C14-C4FC-4DC6-8DC7-2B08BD4DD8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C56A3-E589-4E25-B7EB-E59D4306714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A882C14-C4FC-4DC6-8DC7-2B08BD4DD8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C56A3-E589-4E25-B7EB-E59D4306714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A882C14-C4FC-4DC6-8DC7-2B08BD4DD8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D39C56A3-E589-4E25-B7EB-E59D4306714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A882C14-C4FC-4DC6-8DC7-2B08BD4DD8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C56A3-E589-4E25-B7EB-E59D4306714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82C14-C4FC-4DC6-8DC7-2B08BD4DD8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D39C56A3-E589-4E25-B7EB-E59D4306714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A882C14-C4FC-4DC6-8DC7-2B08BD4DD8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39C56A3-E589-4E25-B7EB-E59D4306714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A882C14-C4FC-4DC6-8DC7-2B08BD4DD8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ybersikana.eu/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Nebezpečí na internetu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Nebezpečí na internetu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nebezpečím na internetu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stránkách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15. 4.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rincip-icq.jpg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764704"/>
            <a:ext cx="6096000" cy="4133850"/>
          </a:xfrm>
        </p:spPr>
      </p:pic>
      <p:sp>
        <p:nvSpPr>
          <p:cNvPr id="5" name="Obdélník 4"/>
          <p:cNvSpPr/>
          <p:nvPr/>
        </p:nvSpPr>
        <p:spPr>
          <a:xfrm>
            <a:off x="2378210" y="5908329"/>
            <a:ext cx="44242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Zdroj: http://hospudka.net/2038/princip-icq/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302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dirty="0" err="1" smtClean="0"/>
              <a:t>Kyber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Mobil </a:t>
            </a:r>
          </a:p>
          <a:p>
            <a:pPr algn="r"/>
            <a:r>
              <a:rPr lang="cs-CZ" sz="4800" dirty="0" smtClean="0"/>
              <a:t>Internet</a:t>
            </a:r>
          </a:p>
          <a:p>
            <a:pPr algn="r"/>
            <a:endParaRPr lang="cs-CZ" sz="4800" dirty="0" smtClean="0"/>
          </a:p>
          <a:p>
            <a:pPr algn="ctr"/>
            <a:r>
              <a:rPr lang="cs-CZ" sz="4800" dirty="0" smtClean="0"/>
              <a:t>Pager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50830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Šikana 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4800" dirty="0" smtClean="0"/>
              <a:t>Přesila</a:t>
            </a:r>
          </a:p>
          <a:p>
            <a:endParaRPr lang="cs-CZ" sz="4800" dirty="0" smtClean="0"/>
          </a:p>
          <a:p>
            <a:pPr algn="ctr"/>
            <a:r>
              <a:rPr lang="cs-CZ" sz="4800" dirty="0" smtClean="0"/>
              <a:t>Opakující se útoky</a:t>
            </a:r>
          </a:p>
          <a:p>
            <a:endParaRPr lang="cs-CZ" sz="4800" dirty="0" smtClean="0"/>
          </a:p>
          <a:p>
            <a:r>
              <a:rPr lang="cs-CZ" sz="4800" dirty="0" smtClean="0"/>
              <a:t>Dlouhodobost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13726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5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22292" y="980728"/>
            <a:ext cx="3919032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95808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Zdroj: informační leták projektu Minimalizace šikany za finanční podpory Nadace O2</a:t>
            </a:r>
          </a:p>
        </p:txBody>
      </p:sp>
    </p:spTree>
    <p:extLst>
      <p:ext uri="{BB962C8B-B14F-4D97-AF65-F5344CB8AC3E}">
        <p14:creationId xmlns:p14="http://schemas.microsoft.com/office/powerpoint/2010/main" val="301642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46289" y="3244334"/>
            <a:ext cx="28514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kybersikana.eu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Co je to šikana a </a:t>
            </a:r>
            <a:r>
              <a:rPr lang="cs-CZ" dirty="0" err="1" smtClean="0"/>
              <a:t>kyberšikana</a:t>
            </a:r>
            <a:r>
              <a:rPr lang="cs-CZ" dirty="0" smtClean="0"/>
              <a:t> – jaký je mezi nimi rozdíl?</a:t>
            </a:r>
          </a:p>
          <a:p>
            <a:pPr algn="just"/>
            <a:r>
              <a:rPr lang="cs-CZ" dirty="0" smtClean="0"/>
              <a:t>Na webu zjisti kde </a:t>
            </a:r>
            <a:r>
              <a:rPr lang="cs-CZ" smtClean="0"/>
              <a:t>můžeš hledat pomoc</a:t>
            </a:r>
            <a:endParaRPr lang="cs-CZ" dirty="0" smtClean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0276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 Zdroj autora</a:t>
            </a: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25</TotalTime>
  <Words>275</Words>
  <Application>Microsoft Office PowerPoint</Application>
  <PresentationFormat>Předvádění na obrazovce (4:3)</PresentationFormat>
  <Paragraphs>62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IKT  Nebezpečí na internetu</vt:lpstr>
      <vt:lpstr>Prezentace aplikace PowerPoint</vt:lpstr>
      <vt:lpstr>Prezentace aplikace PowerPoint</vt:lpstr>
      <vt:lpstr>Kyber</vt:lpstr>
      <vt:lpstr>Šikana </vt:lpstr>
      <vt:lpstr>Prezentace aplikace PowerPoint</vt:lpstr>
      <vt:lpstr>Prezentace aplikace PowerPoint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Nebezpečí na internetu</dc:title>
  <dc:creator>PC</dc:creator>
  <cp:lastModifiedBy>franzova</cp:lastModifiedBy>
  <cp:revision>5</cp:revision>
  <dcterms:created xsi:type="dcterms:W3CDTF">2013-03-25T19:50:51Z</dcterms:created>
  <dcterms:modified xsi:type="dcterms:W3CDTF">2013-09-17T10:06:19Z</dcterms:modified>
</cp:coreProperties>
</file>