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86" r:id="rId2"/>
    <p:sldId id="287"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79" r:id="rId24"/>
    <p:sldId id="280" r:id="rId25"/>
    <p:sldId id="281" r:id="rId26"/>
    <p:sldId id="282" r:id="rId27"/>
    <p:sldId id="283" r:id="rId28"/>
    <p:sldId id="284" r:id="rId29"/>
    <p:sldId id="288" r:id="rId30"/>
    <p:sldId id="289" r:id="rId31"/>
    <p:sldId id="290" r:id="rId32"/>
    <p:sldId id="291" r:id="rId33"/>
    <p:sldId id="292" r:id="rId34"/>
  </p:sldIdLst>
  <p:sldSz cx="9144000" cy="6858000" type="screen4x3"/>
  <p:notesSz cx="7104063" cy="102346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FF6600"/>
    <a:srgbClr val="2CC907"/>
    <a:srgbClr val="FF3300"/>
    <a:srgbClr val="FFFF66"/>
    <a:srgbClr val="FFCC00"/>
    <a:srgbClr val="E99909"/>
    <a:srgbClr val="99FF33"/>
    <a:srgbClr val="008000"/>
    <a:srgbClr val="43E218"/>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269" autoAdjust="0"/>
    <p:restoredTop sz="94660"/>
  </p:normalViewPr>
  <p:slideViewPr>
    <p:cSldViewPr>
      <p:cViewPr>
        <p:scale>
          <a:sx n="51" d="100"/>
          <a:sy n="51" d="100"/>
        </p:scale>
        <p:origin x="-912" y="-3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3078427" cy="511731"/>
          </a:xfrm>
          <a:prstGeom prst="rect">
            <a:avLst/>
          </a:prstGeom>
        </p:spPr>
        <p:txBody>
          <a:bodyPr vert="horz" lIns="99075" tIns="49538" rIns="99075" bIns="49538" rtlCol="0"/>
          <a:lstStyle>
            <a:lvl1pPr algn="l">
              <a:defRPr sz="1300"/>
            </a:lvl1pPr>
          </a:lstStyle>
          <a:p>
            <a:endParaRPr lang="cs-CZ"/>
          </a:p>
        </p:txBody>
      </p:sp>
      <p:sp>
        <p:nvSpPr>
          <p:cNvPr id="3" name="Zástupný symbol pro datum 2"/>
          <p:cNvSpPr>
            <a:spLocks noGrp="1"/>
          </p:cNvSpPr>
          <p:nvPr>
            <p:ph type="dt" idx="1"/>
          </p:nvPr>
        </p:nvSpPr>
        <p:spPr>
          <a:xfrm>
            <a:off x="4023992" y="0"/>
            <a:ext cx="3078427" cy="511731"/>
          </a:xfrm>
          <a:prstGeom prst="rect">
            <a:avLst/>
          </a:prstGeom>
        </p:spPr>
        <p:txBody>
          <a:bodyPr vert="horz" lIns="99075" tIns="49538" rIns="99075" bIns="49538" rtlCol="0"/>
          <a:lstStyle>
            <a:lvl1pPr algn="r">
              <a:defRPr sz="1300"/>
            </a:lvl1pPr>
          </a:lstStyle>
          <a:p>
            <a:fld id="{38588C76-0491-465A-BF75-835C51F42AB7}" type="datetimeFigureOut">
              <a:rPr lang="cs-CZ" smtClean="0"/>
              <a:pPr/>
              <a:t>27.6.2013</a:t>
            </a:fld>
            <a:endParaRPr lang="cs-CZ"/>
          </a:p>
        </p:txBody>
      </p:sp>
      <p:sp>
        <p:nvSpPr>
          <p:cNvPr id="4" name="Zástupný symbol pro obrázek snímku 3"/>
          <p:cNvSpPr>
            <a:spLocks noGrp="1" noRot="1" noChangeAspect="1"/>
          </p:cNvSpPr>
          <p:nvPr>
            <p:ph type="sldImg" idx="2"/>
          </p:nvPr>
        </p:nvSpPr>
        <p:spPr>
          <a:xfrm>
            <a:off x="995363" y="768350"/>
            <a:ext cx="5113337" cy="3836988"/>
          </a:xfrm>
          <a:prstGeom prst="rect">
            <a:avLst/>
          </a:prstGeom>
          <a:noFill/>
          <a:ln w="12700">
            <a:solidFill>
              <a:prstClr val="black"/>
            </a:solidFill>
          </a:ln>
        </p:spPr>
        <p:txBody>
          <a:bodyPr vert="horz" lIns="99075" tIns="49538" rIns="99075" bIns="49538" rtlCol="0" anchor="ctr"/>
          <a:lstStyle/>
          <a:p>
            <a:endParaRPr lang="cs-CZ"/>
          </a:p>
        </p:txBody>
      </p:sp>
      <p:sp>
        <p:nvSpPr>
          <p:cNvPr id="5" name="Zástupný symbol pro poznámky 4"/>
          <p:cNvSpPr>
            <a:spLocks noGrp="1"/>
          </p:cNvSpPr>
          <p:nvPr>
            <p:ph type="body" sz="quarter" idx="3"/>
          </p:nvPr>
        </p:nvSpPr>
        <p:spPr>
          <a:xfrm>
            <a:off x="710407" y="4861441"/>
            <a:ext cx="5683250" cy="4605576"/>
          </a:xfrm>
          <a:prstGeom prst="rect">
            <a:avLst/>
          </a:prstGeom>
        </p:spPr>
        <p:txBody>
          <a:bodyPr vert="horz" lIns="99075" tIns="49538" rIns="99075" bIns="49538"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9721106"/>
            <a:ext cx="3078427" cy="511731"/>
          </a:xfrm>
          <a:prstGeom prst="rect">
            <a:avLst/>
          </a:prstGeom>
        </p:spPr>
        <p:txBody>
          <a:bodyPr vert="horz" lIns="99075" tIns="49538" rIns="99075" bIns="49538" rtlCol="0" anchor="b"/>
          <a:lstStyle>
            <a:lvl1pPr algn="l">
              <a:defRPr sz="1300"/>
            </a:lvl1pPr>
          </a:lstStyle>
          <a:p>
            <a:endParaRPr lang="cs-CZ"/>
          </a:p>
        </p:txBody>
      </p:sp>
      <p:sp>
        <p:nvSpPr>
          <p:cNvPr id="7" name="Zástupný symbol pro číslo snímku 6"/>
          <p:cNvSpPr>
            <a:spLocks noGrp="1"/>
          </p:cNvSpPr>
          <p:nvPr>
            <p:ph type="sldNum" sz="quarter" idx="5"/>
          </p:nvPr>
        </p:nvSpPr>
        <p:spPr>
          <a:xfrm>
            <a:off x="4023992" y="9721106"/>
            <a:ext cx="3078427" cy="511731"/>
          </a:xfrm>
          <a:prstGeom prst="rect">
            <a:avLst/>
          </a:prstGeom>
        </p:spPr>
        <p:txBody>
          <a:bodyPr vert="horz" lIns="99075" tIns="49538" rIns="99075" bIns="49538" rtlCol="0" anchor="b"/>
          <a:lstStyle>
            <a:lvl1pPr algn="r">
              <a:defRPr sz="1300"/>
            </a:lvl1pPr>
          </a:lstStyle>
          <a:p>
            <a:fld id="{7EF05A03-7EC0-4D6E-8139-68A988456174}"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84E8215-DE7A-4E59-A974-38D4D47A002B}" type="slidenum">
              <a:rPr lang="cs-CZ" smtClean="0"/>
              <a:pPr/>
              <a:t>2</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EF05A03-7EC0-4D6E-8139-68A988456174}" type="slidenum">
              <a:rPr lang="cs-CZ" smtClean="0"/>
              <a:pPr/>
              <a:t>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3E37AB6-C69A-4879-BE4C-FFEFEFC8376A}" type="datetimeFigureOut">
              <a:rPr lang="cs-CZ" smtClean="0"/>
              <a:pPr/>
              <a:t>27.6.2013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3E37AB6-C69A-4879-BE4C-FFEFEFC8376A}" type="datetimeFigureOut">
              <a:rPr lang="cs-CZ" smtClean="0"/>
              <a:pPr/>
              <a:t>27.6.2013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3E37AB6-C69A-4879-BE4C-FFEFEFC8376A}" type="datetimeFigureOut">
              <a:rPr lang="cs-CZ" smtClean="0"/>
              <a:pPr/>
              <a:t>27.6.2013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3E37AB6-C69A-4879-BE4C-FFEFEFC8376A}" type="datetimeFigureOut">
              <a:rPr lang="cs-CZ" smtClean="0"/>
              <a:pPr/>
              <a:t>27.6.2013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3E37AB6-C69A-4879-BE4C-FFEFEFC8376A}" type="datetimeFigureOut">
              <a:rPr lang="cs-CZ" smtClean="0"/>
              <a:pPr/>
              <a:t>27.6.2013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3E37AB6-C69A-4879-BE4C-FFEFEFC8376A}" type="datetimeFigureOut">
              <a:rPr lang="cs-CZ" smtClean="0"/>
              <a:pPr/>
              <a:t>27.6.2013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2122AE-64BB-4956-A81D-11F00C30FD9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E37AB6-C69A-4879-BE4C-FFEFEFC8376A}" type="datetimeFigureOut">
              <a:rPr lang="cs-CZ" smtClean="0"/>
              <a:pPr/>
              <a:t>27.6.2013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2122AE-64BB-4956-A81D-11F00C30FD9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slide" Target="slide12.xml"/><Relationship Id="rId13" Type="http://schemas.openxmlformats.org/officeDocument/2006/relationships/slide" Target="slide7.xml"/><Relationship Id="rId18" Type="http://schemas.openxmlformats.org/officeDocument/2006/relationships/slide" Target="slide17.xml"/><Relationship Id="rId3" Type="http://schemas.openxmlformats.org/officeDocument/2006/relationships/audio" Target="../media/audio1.wav"/><Relationship Id="rId21" Type="http://schemas.openxmlformats.org/officeDocument/2006/relationships/slide" Target="slide20.xml"/><Relationship Id="rId7" Type="http://schemas.openxmlformats.org/officeDocument/2006/relationships/slide" Target="slide11.xml"/><Relationship Id="rId12" Type="http://schemas.openxmlformats.org/officeDocument/2006/relationships/slide" Target="slide6.xml"/><Relationship Id="rId17" Type="http://schemas.openxmlformats.org/officeDocument/2006/relationships/slide" Target="slide16.xml"/><Relationship Id="rId2" Type="http://schemas.openxmlformats.org/officeDocument/2006/relationships/notesSlide" Target="../notesSlides/notesSlide2.xml"/><Relationship Id="rId16" Type="http://schemas.openxmlformats.org/officeDocument/2006/relationships/slide" Target="slide15.xml"/><Relationship Id="rId20" Type="http://schemas.openxmlformats.org/officeDocument/2006/relationships/slide" Target="slide19.xml"/><Relationship Id="rId1" Type="http://schemas.openxmlformats.org/officeDocument/2006/relationships/slideLayout" Target="../slideLayouts/slideLayout2.xml"/><Relationship Id="rId6" Type="http://schemas.openxmlformats.org/officeDocument/2006/relationships/slide" Target="slide10.xml"/><Relationship Id="rId11" Type="http://schemas.openxmlformats.org/officeDocument/2006/relationships/slide" Target="slide5.xml"/><Relationship Id="rId24" Type="http://schemas.openxmlformats.org/officeDocument/2006/relationships/slide" Target="slide23.xml"/><Relationship Id="rId5" Type="http://schemas.openxmlformats.org/officeDocument/2006/relationships/audio" Target="../media/audio2.wav"/><Relationship Id="rId15" Type="http://schemas.openxmlformats.org/officeDocument/2006/relationships/slide" Target="slide14.xml"/><Relationship Id="rId23" Type="http://schemas.openxmlformats.org/officeDocument/2006/relationships/slide" Target="slide22.xml"/><Relationship Id="rId10" Type="http://schemas.openxmlformats.org/officeDocument/2006/relationships/slide" Target="slide4.xml"/><Relationship Id="rId19" Type="http://schemas.openxmlformats.org/officeDocument/2006/relationships/slide" Target="slide18.xml"/><Relationship Id="rId4" Type="http://schemas.openxmlformats.org/officeDocument/2006/relationships/slide" Target="slide9.xml"/><Relationship Id="rId9" Type="http://schemas.openxmlformats.org/officeDocument/2006/relationships/slide" Target="slide13.xml"/><Relationship Id="rId14" Type="http://schemas.openxmlformats.org/officeDocument/2006/relationships/slide" Target="slide8.xml"/><Relationship Id="rId22" Type="http://schemas.openxmlformats.org/officeDocument/2006/relationships/slide" Target="slide21.xml"/></Relationships>
</file>

<file path=ppt/slides/_rels/slide4.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4.jpe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6.jpeg"/><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3.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3.xml"/><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jpeg"/></Relationships>
</file>

<file path=ppt/slides/_rels/slide24.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slide" Target="slide3.xml"/><Relationship Id="rId1" Type="http://schemas.openxmlformats.org/officeDocument/2006/relationships/slideLayout" Target="../slideLayouts/slideLayout6.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8" Type="http://schemas.openxmlformats.org/officeDocument/2006/relationships/hyperlink" Target="http://upload.wikimedia.org/wikipedia/commons/9/96/Belovezh_01.jpg" TargetMode="External"/><Relationship Id="rId3" Type="http://schemas.openxmlformats.org/officeDocument/2006/relationships/hyperlink" Target="http://upload.wikimedia.org/wikipedia/commons/d/d2/LissotritonVulgarisMaleWater.JPG" TargetMode="External"/><Relationship Id="rId7" Type="http://schemas.openxmlformats.org/officeDocument/2006/relationships/hyperlink" Target="http://upload.wikimedia.org/wikipedia/commons/7/7b/Donkey_1_arp_750px.jpg" TargetMode="External"/><Relationship Id="rId2" Type="http://schemas.openxmlformats.org/officeDocument/2006/relationships/hyperlink" Target="http://upload.wikimedia.org/wikipedia/commons/a/a5/Braxen,_Iduns_kokbok.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a/a7/PercaFluviatilisMediumSize.JPG" TargetMode="External"/><Relationship Id="rId5" Type="http://schemas.openxmlformats.org/officeDocument/2006/relationships/hyperlink" Target="http://upload.wikimedia.org/wikipedia/commons/b/b5/Mlok.JPG" TargetMode="External"/><Relationship Id="rId4" Type="http://schemas.openxmlformats.org/officeDocument/2006/relationships/hyperlink" Target="http://upload.wikimedia.org/wikipedia/commons/d/d1/BlackWoods.jpg"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upload.wikimedia.org/wikipedia/commons/3/36/Pexeso_chu_skokan_zeleny_-_en.jpg" TargetMode="External"/><Relationship Id="rId7" Type="http://schemas.openxmlformats.org/officeDocument/2006/relationships/hyperlink" Target="http://upload.wikimedia.org/wikipedia/commons/9/95/Stachy,_kr%C3%A1va.jpg" TargetMode="External"/><Relationship Id="rId2" Type="http://schemas.openxmlformats.org/officeDocument/2006/relationships/hyperlink" Target="http://upload.wikimedia.org/wikipedia/commons/b/bc/Pelobates_fuscus_czech_republic_na_plachte.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9/93/Esox_lucius_ZOO_1.jpg" TargetMode="External"/><Relationship Id="rId5" Type="http://schemas.openxmlformats.org/officeDocument/2006/relationships/hyperlink" Target="http://upload.wikimedia.org/wikipedia/commons/b/b3/Dendrocopos_major_1_(Marek_Szczepanek).jpg" TargetMode="External"/><Relationship Id="rId4" Type="http://schemas.openxmlformats.org/officeDocument/2006/relationships/hyperlink" Target="http://upload.wikimedia.org/wikipedia/commons/5/5e/Anguidae.jp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upload.wikimedia.org/wikipedia/commons/4/48/Equus_grevyi_(aka).jpg" TargetMode="External"/><Relationship Id="rId2" Type="http://schemas.openxmlformats.org/officeDocument/2006/relationships/hyperlink" Target="http://upload.wikimedia.org/wikipedia/commons/e/e4/Natrix_natrix_(Marek_Szczepanek).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3/38/Gr%C3%BCnspecht_Picus_viridis.jpg" TargetMode="External"/><Relationship Id="rId5" Type="http://schemas.openxmlformats.org/officeDocument/2006/relationships/hyperlink" Target="http://upload.wikimedia.org/wikipedia/commons/e/e2/%C5%BDirafa_Rothschildova_9048.jpg" TargetMode="External"/><Relationship Id="rId4" Type="http://schemas.openxmlformats.org/officeDocument/2006/relationships/hyperlink" Target="http://upload.wikimedia.org/wikipedia/commons/d/db/Adder_(S)_1467102800.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4"/>
          <p:cNvSpPr>
            <a:spLocks noChangeArrowheads="1"/>
          </p:cNvSpPr>
          <p:nvPr/>
        </p:nvSpPr>
        <p:spPr bwMode="auto">
          <a:xfrm>
            <a:off x="500034" y="2285992"/>
            <a:ext cx="8072437" cy="738664"/>
          </a:xfrm>
          <a:prstGeom prst="rect">
            <a:avLst/>
          </a:prstGeom>
          <a:noFill/>
          <a:ln w="9525">
            <a:noFill/>
            <a:miter lim="800000"/>
            <a:headEnd/>
            <a:tailEnd/>
          </a:ln>
        </p:spPr>
        <p:txBody>
          <a:bodyPr>
            <a:spAutoFit/>
          </a:bodyPr>
          <a:lstStyle/>
          <a:p>
            <a:r>
              <a:rPr lang="cs-CZ" sz="2200" b="1" dirty="0"/>
              <a:t>Název školy:  </a:t>
            </a:r>
            <a:r>
              <a:rPr lang="cs-CZ" sz="2000" dirty="0"/>
              <a:t>Speciální základní škola Louny</a:t>
            </a:r>
            <a:r>
              <a:rPr lang="cs-CZ" sz="2000" dirty="0" smtClean="0"/>
              <a:t>, </a:t>
            </a:r>
            <a:r>
              <a:rPr lang="cs-CZ" sz="2000" dirty="0" err="1" smtClean="0"/>
              <a:t>Poděbradova</a:t>
            </a:r>
            <a:r>
              <a:rPr lang="cs-CZ" sz="2000" dirty="0" smtClean="0"/>
              <a:t> 640,</a:t>
            </a:r>
            <a:endParaRPr lang="cs-CZ" sz="2000" dirty="0"/>
          </a:p>
          <a:p>
            <a:r>
              <a:rPr lang="cs-CZ" sz="2000" dirty="0"/>
              <a:t>                        </a:t>
            </a:r>
            <a:r>
              <a:rPr lang="cs-CZ" sz="2000" dirty="0" smtClean="0"/>
              <a:t>   příspěvková </a:t>
            </a:r>
            <a:r>
              <a:rPr lang="cs-CZ" sz="2000" dirty="0"/>
              <a:t>organizace</a:t>
            </a:r>
          </a:p>
        </p:txBody>
      </p:sp>
      <p:sp>
        <p:nvSpPr>
          <p:cNvPr id="3" name="Obdélník 5"/>
          <p:cNvSpPr>
            <a:spLocks noChangeArrowheads="1"/>
          </p:cNvSpPr>
          <p:nvPr/>
        </p:nvSpPr>
        <p:spPr bwMode="auto">
          <a:xfrm>
            <a:off x="428568" y="3228958"/>
            <a:ext cx="7273925" cy="430887"/>
          </a:xfrm>
          <a:prstGeom prst="rect">
            <a:avLst/>
          </a:prstGeom>
          <a:noFill/>
          <a:ln w="9525">
            <a:noFill/>
            <a:miter lim="800000"/>
            <a:headEnd/>
            <a:tailEnd/>
          </a:ln>
        </p:spPr>
        <p:txBody>
          <a:bodyPr>
            <a:spAutoFit/>
          </a:bodyPr>
          <a:lstStyle/>
          <a:p>
            <a:r>
              <a:rPr lang="cs-CZ" sz="2200" b="1" dirty="0"/>
              <a:t>Autor: </a:t>
            </a:r>
            <a:r>
              <a:rPr lang="cs-CZ" sz="2200" dirty="0"/>
              <a:t>Mgr. </a:t>
            </a:r>
            <a:r>
              <a:rPr lang="cs-CZ" sz="2200" dirty="0" smtClean="0"/>
              <a:t>Jitka </a:t>
            </a:r>
            <a:r>
              <a:rPr lang="cs-CZ" sz="2200" dirty="0"/>
              <a:t>Stehlíková</a:t>
            </a:r>
          </a:p>
        </p:txBody>
      </p:sp>
      <p:sp>
        <p:nvSpPr>
          <p:cNvPr id="4" name="Obdélník 6"/>
          <p:cNvSpPr>
            <a:spLocks noChangeArrowheads="1"/>
          </p:cNvSpPr>
          <p:nvPr/>
        </p:nvSpPr>
        <p:spPr bwMode="auto">
          <a:xfrm>
            <a:off x="428568" y="3729025"/>
            <a:ext cx="7715332" cy="1754326"/>
          </a:xfrm>
          <a:prstGeom prst="rect">
            <a:avLst/>
          </a:prstGeom>
          <a:noFill/>
          <a:ln w="9525">
            <a:noFill/>
            <a:miter lim="800000"/>
            <a:headEnd/>
            <a:tailEnd/>
          </a:ln>
        </p:spPr>
        <p:txBody>
          <a:bodyPr wrap="square">
            <a:spAutoFit/>
          </a:bodyPr>
          <a:lstStyle/>
          <a:p>
            <a:r>
              <a:rPr lang="cs-CZ" sz="2200" b="1" dirty="0"/>
              <a:t>Název: </a:t>
            </a:r>
            <a:r>
              <a:rPr lang="cs-CZ" sz="2000" dirty="0" smtClean="0"/>
              <a:t>VY_32_INOVACE_10_PRIRODOPIS_RISK_OPAKOVANI_OBRATLOVCI</a:t>
            </a:r>
          </a:p>
          <a:p>
            <a:endParaRPr lang="cs-CZ" sz="2200" dirty="0" smtClean="0"/>
          </a:p>
          <a:p>
            <a:endParaRPr lang="cs-CZ" sz="2200" dirty="0" smtClean="0"/>
          </a:p>
          <a:p>
            <a:endParaRPr lang="cs-CZ" sz="2200" dirty="0"/>
          </a:p>
        </p:txBody>
      </p:sp>
      <p:sp>
        <p:nvSpPr>
          <p:cNvPr id="5" name="Obdélník 8"/>
          <p:cNvSpPr>
            <a:spLocks noChangeArrowheads="1"/>
          </p:cNvSpPr>
          <p:nvPr/>
        </p:nvSpPr>
        <p:spPr bwMode="auto">
          <a:xfrm>
            <a:off x="500034" y="5786454"/>
            <a:ext cx="6000792" cy="430887"/>
          </a:xfrm>
          <a:prstGeom prst="rect">
            <a:avLst/>
          </a:prstGeom>
          <a:noFill/>
          <a:ln w="9525">
            <a:noFill/>
            <a:miter lim="800000"/>
            <a:headEnd/>
            <a:tailEnd/>
          </a:ln>
        </p:spPr>
        <p:txBody>
          <a:bodyPr wrap="square">
            <a:spAutoFit/>
          </a:bodyPr>
          <a:lstStyle/>
          <a:p>
            <a:r>
              <a:rPr lang="cs-CZ" sz="2200" b="1" dirty="0"/>
              <a:t>Číslo projektu</a:t>
            </a:r>
            <a:r>
              <a:rPr lang="cs-CZ" sz="2200" b="1" dirty="0" smtClean="0"/>
              <a:t>: </a:t>
            </a:r>
            <a:r>
              <a:rPr lang="cs-CZ" sz="2200" dirty="0"/>
              <a:t>CZ.1.07/1.4.00/21.3407</a:t>
            </a:r>
          </a:p>
        </p:txBody>
      </p:sp>
      <p:sp>
        <p:nvSpPr>
          <p:cNvPr id="6" name="TextovéPole 9"/>
          <p:cNvSpPr txBox="1">
            <a:spLocks noChangeArrowheads="1"/>
          </p:cNvSpPr>
          <p:nvPr/>
        </p:nvSpPr>
        <p:spPr bwMode="auto">
          <a:xfrm>
            <a:off x="500034" y="4855501"/>
            <a:ext cx="5961062" cy="430887"/>
          </a:xfrm>
          <a:prstGeom prst="rect">
            <a:avLst/>
          </a:prstGeom>
          <a:noFill/>
          <a:ln w="9525">
            <a:noFill/>
            <a:miter lim="800000"/>
            <a:headEnd/>
            <a:tailEnd/>
          </a:ln>
        </p:spPr>
        <p:txBody>
          <a:bodyPr wrap="square">
            <a:spAutoFit/>
          </a:bodyPr>
          <a:lstStyle/>
          <a:p>
            <a:r>
              <a:rPr lang="cs-CZ" sz="2200" b="1" dirty="0"/>
              <a:t>Téma</a:t>
            </a:r>
            <a:r>
              <a:rPr lang="cs-CZ" sz="2200" b="1" dirty="0" smtClean="0"/>
              <a:t>:</a:t>
            </a:r>
            <a:r>
              <a:rPr lang="cs-CZ" sz="2200" dirty="0" smtClean="0"/>
              <a:t> Obratlovci</a:t>
            </a:r>
            <a:endParaRPr lang="cs-CZ" sz="2200" dirty="0"/>
          </a:p>
        </p:txBody>
      </p:sp>
      <p:sp>
        <p:nvSpPr>
          <p:cNvPr id="7" name="TextovéPole 6"/>
          <p:cNvSpPr txBox="1"/>
          <p:nvPr/>
        </p:nvSpPr>
        <p:spPr>
          <a:xfrm>
            <a:off x="500034" y="5284129"/>
            <a:ext cx="6286544" cy="430887"/>
          </a:xfrm>
          <a:prstGeom prst="rect">
            <a:avLst/>
          </a:prstGeom>
          <a:noFill/>
        </p:spPr>
        <p:txBody>
          <a:bodyPr wrap="square" rtlCol="0">
            <a:spAutoFit/>
          </a:bodyPr>
          <a:lstStyle/>
          <a:p>
            <a:r>
              <a:rPr lang="cs-CZ" sz="2200" b="1" dirty="0" smtClean="0"/>
              <a:t>Název sady: Přírodopis</a:t>
            </a:r>
            <a:endParaRPr lang="cs-CZ" sz="2200" dirty="0"/>
          </a:p>
        </p:txBody>
      </p:sp>
      <p:pic>
        <p:nvPicPr>
          <p:cNvPr id="8" name="Obrázek 7"/>
          <p:cNvPicPr/>
          <p:nvPr/>
        </p:nvPicPr>
        <p:blipFill>
          <a:blip r:embed="rId2"/>
          <a:srcRect/>
          <a:stretch>
            <a:fillRect/>
          </a:stretch>
        </p:blipFill>
        <p:spPr bwMode="auto">
          <a:xfrm>
            <a:off x="1142976" y="785794"/>
            <a:ext cx="7000924" cy="12284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Nadpis 1"/>
          <p:cNvSpPr txBox="1">
            <a:spLocks/>
          </p:cNvSpPr>
          <p:nvPr/>
        </p:nvSpPr>
        <p:spPr>
          <a:xfrm>
            <a:off x="857223" y="428625"/>
            <a:ext cx="6429421" cy="571500"/>
          </a:xfrm>
          <a:prstGeom prst="rect">
            <a:avLst/>
          </a:prstGeom>
        </p:spPr>
        <p:txBody>
          <a:bodyPr>
            <a:normAutofit fontScale="97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3200" b="0" i="0" u="none" strike="noStrike" kern="1200" cap="none" spc="0" normalizeH="0" baseline="0" noProof="0" dirty="0" smtClean="0">
                <a:ln>
                  <a:noFill/>
                </a:ln>
                <a:solidFill>
                  <a:schemeClr val="tx1"/>
                </a:solidFill>
                <a:effectLst/>
                <a:uLnTx/>
                <a:uFillTx/>
                <a:latin typeface="+mj-lt"/>
                <a:ea typeface="+mj-ea"/>
                <a:cs typeface="+mj-cs"/>
              </a:rPr>
              <a:t>Anotace</a:t>
            </a:r>
          </a:p>
        </p:txBody>
      </p:sp>
      <p:sp>
        <p:nvSpPr>
          <p:cNvPr id="11" name="Zástupný symbol pro obsah 2"/>
          <p:cNvSpPr>
            <a:spLocks noGrp="1"/>
          </p:cNvSpPr>
          <p:nvPr/>
        </p:nvSpPr>
        <p:spPr>
          <a:xfrm>
            <a:off x="457200" y="1166813"/>
            <a:ext cx="8229600" cy="5070475"/>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defRPr/>
            </a:pPr>
            <a:r>
              <a:rPr lang="cs-CZ" dirty="0" smtClean="0"/>
              <a:t>  </a:t>
            </a:r>
            <a:endParaRPr lang="cs-CZ" dirty="0"/>
          </a:p>
          <a:p>
            <a:pPr>
              <a:defRPr/>
            </a:pPr>
            <a:endParaRPr lang="cs-CZ" dirty="0"/>
          </a:p>
        </p:txBody>
      </p:sp>
      <p:sp>
        <p:nvSpPr>
          <p:cNvPr id="12" name="Zástupný symbol pro obsah 2"/>
          <p:cNvSpPr>
            <a:spLocks noGrp="1"/>
          </p:cNvSpPr>
          <p:nvPr/>
        </p:nvSpPr>
        <p:spPr>
          <a:xfrm>
            <a:off x="500034" y="1000108"/>
            <a:ext cx="8229600" cy="5240337"/>
          </a:xfrm>
          <a:prstGeom prst="rect">
            <a:avLst/>
          </a:prstGeom>
        </p:spPr>
        <p:txBody>
          <a:bodyPr>
            <a:normAutofit fontScale="92500"/>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ct val="150000"/>
              </a:lnSpc>
              <a:defRPr/>
            </a:pPr>
            <a:r>
              <a:rPr lang="cs-CZ" sz="2400" b="1" dirty="0" smtClean="0"/>
              <a:t>Cílová skupina: </a:t>
            </a:r>
            <a:r>
              <a:rPr lang="cs-CZ" sz="2400" dirty="0" smtClean="0"/>
              <a:t>žáci 8. ročníku praktické školy</a:t>
            </a:r>
          </a:p>
          <a:p>
            <a:pPr marL="457200" indent="-457200">
              <a:lnSpc>
                <a:spcPct val="150000"/>
              </a:lnSpc>
              <a:defRPr/>
            </a:pPr>
            <a:r>
              <a:rPr lang="cs-CZ" sz="2400" b="1" dirty="0" smtClean="0"/>
              <a:t>Inovace: </a:t>
            </a:r>
            <a:r>
              <a:rPr lang="cs-CZ" sz="2400" dirty="0" smtClean="0"/>
              <a:t>interaktivní způsob výuky</a:t>
            </a:r>
          </a:p>
          <a:p>
            <a:pPr marL="457200" indent="-457200">
              <a:lnSpc>
                <a:spcPct val="150000"/>
              </a:lnSpc>
              <a:defRPr/>
            </a:pPr>
            <a:r>
              <a:rPr lang="cs-CZ" sz="2400" b="1" dirty="0" smtClean="0"/>
              <a:t>Druh pracovního materiálu: </a:t>
            </a:r>
            <a:r>
              <a:rPr lang="cs-CZ" sz="2400" dirty="0" smtClean="0"/>
              <a:t>hra </a:t>
            </a:r>
          </a:p>
          <a:p>
            <a:pPr marL="457200" indent="-457200">
              <a:lnSpc>
                <a:spcPct val="150000"/>
              </a:lnSpc>
              <a:defRPr/>
            </a:pPr>
            <a:r>
              <a:rPr lang="cs-CZ" sz="2400" b="1" dirty="0" smtClean="0"/>
              <a:t>Pomůcky: </a:t>
            </a:r>
            <a:r>
              <a:rPr lang="cs-CZ" sz="2400" dirty="0" smtClean="0"/>
              <a:t>ITC</a:t>
            </a:r>
          </a:p>
          <a:p>
            <a:pPr marL="432000" algn="just">
              <a:defRPr/>
            </a:pPr>
            <a:r>
              <a:rPr lang="cs-CZ" sz="2200" dirty="0" smtClean="0"/>
              <a:t>Hra RISK slouží k souhrnnému opakování </a:t>
            </a:r>
            <a:r>
              <a:rPr lang="cs-CZ" sz="2200" smtClean="0"/>
              <a:t>tématu obratlovci. </a:t>
            </a:r>
            <a:endParaRPr lang="cs-CZ" sz="2200" dirty="0" smtClean="0"/>
          </a:p>
          <a:p>
            <a:pPr marL="432000" algn="just">
              <a:defRPr/>
            </a:pPr>
            <a:r>
              <a:rPr lang="cs-CZ" sz="2200" dirty="0" smtClean="0"/>
              <a:t>Žáci se rozdělí do skupin. Skupina si vybere téma a obtížnost otázky a klikne na příslušné políčko. Zobrazí se otázka. Učitel kontroluje správnost odpovědí. Po zodpovězení otázky kliknou žáci na vratnou šipku, která je vrátí do základní tabulky. Pokračuje další skupina. </a:t>
            </a:r>
          </a:p>
          <a:p>
            <a:pPr marL="432000" algn="just">
              <a:defRPr/>
            </a:pPr>
            <a:r>
              <a:rPr lang="cs-CZ" sz="2200" dirty="0" smtClean="0"/>
              <a:t>Body se zapisují na tabuli nebo na papír. Podle obtížnosti se může bodová hodnota otázky za špatnou odpověď odčítat. Pokud skupina nezná správnou odpověď na svoji otázku, mohou odpovídat ostatní skupiny. </a:t>
            </a:r>
          </a:p>
          <a:p>
            <a:pPr marL="432000" algn="just">
              <a:defRPr/>
            </a:pPr>
            <a:r>
              <a:rPr lang="cs-CZ" sz="2200" dirty="0" smtClean="0"/>
              <a:t>Políčko NÁPOVĚDA se vyskytuje jen u obtížnějších otázek. Po kliknutí se zobrazí nápověda, která žákům pomůže najít ke správné řešení. </a:t>
            </a:r>
            <a:endParaRPr lang="cs-CZ" sz="2800" dirty="0"/>
          </a:p>
          <a:p>
            <a:pPr>
              <a:defRPr/>
            </a:pPr>
            <a:endParaRPr lang="cs-CZ" sz="28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70" name="AutoShape 10">
            <a:hlinkClick r:id="" action="ppaction://noaction" highlightClick="1">
              <a:snd r:embed="rId3" name="bomb.wav"/>
            </a:hlinkClick>
          </p:cNvPr>
          <p:cNvSpPr>
            <a:spLocks noChangeArrowheads="1"/>
          </p:cNvSpPr>
          <p:nvPr/>
        </p:nvSpPr>
        <p:spPr bwMode="auto">
          <a:xfrm>
            <a:off x="1808592" y="0"/>
            <a:ext cx="1836000" cy="1428735"/>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600" b="1" dirty="0" smtClean="0">
                <a:solidFill>
                  <a:schemeClr val="bg1"/>
                </a:solidFill>
              </a:rPr>
              <a:t>Obojživelníci</a:t>
            </a:r>
            <a:endParaRPr lang="cs-CZ" sz="2600" b="1" dirty="0">
              <a:solidFill>
                <a:schemeClr val="bg1"/>
              </a:solidFill>
            </a:endParaRPr>
          </a:p>
        </p:txBody>
      </p:sp>
      <p:sp>
        <p:nvSpPr>
          <p:cNvPr id="15379" name="AutoShape 19">
            <a:hlinkClick r:id="rId4" action="ppaction://hlinksldjump" highlightClick="1">
              <a:snd r:embed="rId5" name="camera.wav"/>
            </a:hlinkClick>
          </p:cNvPr>
          <p:cNvSpPr>
            <a:spLocks noChangeArrowheads="1"/>
          </p:cNvSpPr>
          <p:nvPr/>
        </p:nvSpPr>
        <p:spPr bwMode="auto">
          <a:xfrm>
            <a:off x="1818106" y="1484313"/>
            <a:ext cx="1836000" cy="906462"/>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1000</a:t>
            </a:r>
          </a:p>
        </p:txBody>
      </p:sp>
      <p:sp>
        <p:nvSpPr>
          <p:cNvPr id="15385" name="AutoShape 25">
            <a:hlinkClick r:id="rId6" action="ppaction://hlinksldjump" highlightClick="1">
              <a:snd r:embed="rId5" name="camera.wav"/>
            </a:hlinkClick>
          </p:cNvPr>
          <p:cNvSpPr>
            <a:spLocks noChangeArrowheads="1"/>
          </p:cNvSpPr>
          <p:nvPr/>
        </p:nvSpPr>
        <p:spPr bwMode="auto">
          <a:xfrm>
            <a:off x="1808591" y="2428868"/>
            <a:ext cx="1836000" cy="906462"/>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2000</a:t>
            </a:r>
          </a:p>
        </p:txBody>
      </p:sp>
      <p:sp>
        <p:nvSpPr>
          <p:cNvPr id="15386" name="AutoShape 26">
            <a:hlinkClick r:id="rId7" action="ppaction://hlinksldjump" highlightClick="1">
              <a:snd r:embed="rId5" name="camera.wav"/>
            </a:hlinkClick>
          </p:cNvPr>
          <p:cNvSpPr>
            <a:spLocks noChangeArrowheads="1"/>
          </p:cNvSpPr>
          <p:nvPr/>
        </p:nvSpPr>
        <p:spPr bwMode="auto">
          <a:xfrm>
            <a:off x="1818106" y="3357563"/>
            <a:ext cx="1836000" cy="906462"/>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3000</a:t>
            </a:r>
          </a:p>
        </p:txBody>
      </p:sp>
      <p:sp>
        <p:nvSpPr>
          <p:cNvPr id="15387" name="AutoShape 27">
            <a:hlinkClick r:id="rId8" action="ppaction://hlinksldjump" highlightClick="1">
              <a:snd r:embed="rId5" name="camera.wav"/>
            </a:hlinkClick>
          </p:cNvPr>
          <p:cNvSpPr>
            <a:spLocks noChangeArrowheads="1"/>
          </p:cNvSpPr>
          <p:nvPr/>
        </p:nvSpPr>
        <p:spPr bwMode="auto">
          <a:xfrm>
            <a:off x="1818106" y="4292600"/>
            <a:ext cx="1836000" cy="906463"/>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4000</a:t>
            </a:r>
          </a:p>
        </p:txBody>
      </p:sp>
      <p:sp>
        <p:nvSpPr>
          <p:cNvPr id="15388" name="AutoShape 28">
            <a:hlinkClick r:id="rId9" action="ppaction://hlinksldjump" highlightClick="1">
              <a:snd r:embed="rId5" name="camera.wav"/>
            </a:hlinkClick>
          </p:cNvPr>
          <p:cNvSpPr>
            <a:spLocks noChangeArrowheads="1"/>
          </p:cNvSpPr>
          <p:nvPr/>
        </p:nvSpPr>
        <p:spPr bwMode="auto">
          <a:xfrm>
            <a:off x="1818106" y="5229225"/>
            <a:ext cx="1836000" cy="906463"/>
          </a:xfrm>
          <a:prstGeom prst="actionButtonBlank">
            <a:avLst/>
          </a:prstGeom>
          <a:solidFill>
            <a:schemeClr val="accent6">
              <a:lumMod val="75000"/>
            </a:schemeClr>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bg1"/>
                </a:solidFill>
              </a:rPr>
              <a:t>5000</a:t>
            </a:r>
          </a:p>
        </p:txBody>
      </p:sp>
      <p:sp>
        <p:nvSpPr>
          <p:cNvPr id="15369" name="AutoShape 9">
            <a:hlinkClick r:id="" action="ppaction://noaction" highlightClick="1">
              <a:snd r:embed="rId3" name="bomb.wav"/>
            </a:hlinkClick>
          </p:cNvPr>
          <p:cNvSpPr>
            <a:spLocks noChangeArrowheads="1"/>
          </p:cNvSpPr>
          <p:nvPr/>
        </p:nvSpPr>
        <p:spPr bwMode="auto">
          <a:xfrm>
            <a:off x="-32" y="0"/>
            <a:ext cx="1818000" cy="1428735"/>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600" b="1" dirty="0" smtClean="0">
                <a:solidFill>
                  <a:schemeClr val="bg1"/>
                </a:solidFill>
              </a:rPr>
              <a:t>Ryby</a:t>
            </a:r>
            <a:endParaRPr lang="cs-CZ" sz="2600" b="1" dirty="0">
              <a:solidFill>
                <a:schemeClr val="bg1"/>
              </a:solidFill>
            </a:endParaRPr>
          </a:p>
        </p:txBody>
      </p:sp>
      <p:sp>
        <p:nvSpPr>
          <p:cNvPr id="15372" name="AutoShape 12">
            <a:hlinkClick r:id="" action="ppaction://noaction" highlightClick="1">
              <a:snd r:embed="rId3" name="bomb.wav"/>
            </a:hlinkClick>
          </p:cNvPr>
          <p:cNvSpPr>
            <a:spLocks noChangeArrowheads="1"/>
          </p:cNvSpPr>
          <p:nvPr/>
        </p:nvSpPr>
        <p:spPr bwMode="auto">
          <a:xfrm>
            <a:off x="3643306" y="0"/>
            <a:ext cx="1818000" cy="1428735"/>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600" b="1" dirty="0" smtClean="0">
                <a:solidFill>
                  <a:schemeClr val="tx1">
                    <a:lumMod val="95000"/>
                    <a:lumOff val="5000"/>
                  </a:schemeClr>
                </a:solidFill>
              </a:rPr>
              <a:t>Plazi</a:t>
            </a:r>
            <a:endParaRPr lang="cs-CZ" sz="2600" b="1" dirty="0">
              <a:solidFill>
                <a:schemeClr val="tx1">
                  <a:lumMod val="95000"/>
                  <a:lumOff val="5000"/>
                </a:schemeClr>
              </a:solidFill>
            </a:endParaRPr>
          </a:p>
        </p:txBody>
      </p:sp>
      <p:sp>
        <p:nvSpPr>
          <p:cNvPr id="15373" name="AutoShape 13">
            <a:hlinkClick r:id="rId10" action="ppaction://hlinksldjump" highlightClick="1">
              <a:snd r:embed="rId5" name="camera.wav"/>
            </a:hlinkClick>
          </p:cNvPr>
          <p:cNvSpPr>
            <a:spLocks noChangeArrowheads="1"/>
          </p:cNvSpPr>
          <p:nvPr/>
        </p:nvSpPr>
        <p:spPr bwMode="auto">
          <a:xfrm>
            <a:off x="-32" y="1484313"/>
            <a:ext cx="1818000" cy="906462"/>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400" b="1">
                <a:solidFill>
                  <a:schemeClr val="bg1"/>
                </a:solidFill>
              </a:rPr>
              <a:t>1000</a:t>
            </a:r>
          </a:p>
        </p:txBody>
      </p:sp>
      <p:sp>
        <p:nvSpPr>
          <p:cNvPr id="15375" name="AutoShape 15">
            <a:hlinkClick r:id="rId11" action="ppaction://hlinksldjump" highlightClick="1">
              <a:snd r:embed="rId5" name="camera.wav"/>
            </a:hlinkClick>
          </p:cNvPr>
          <p:cNvSpPr>
            <a:spLocks noChangeArrowheads="1"/>
          </p:cNvSpPr>
          <p:nvPr/>
        </p:nvSpPr>
        <p:spPr bwMode="auto">
          <a:xfrm>
            <a:off x="-32" y="2420938"/>
            <a:ext cx="1818000" cy="906462"/>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400" b="1">
                <a:solidFill>
                  <a:schemeClr val="bg1"/>
                </a:solidFill>
              </a:rPr>
              <a:t>2000</a:t>
            </a:r>
          </a:p>
        </p:txBody>
      </p:sp>
      <p:sp>
        <p:nvSpPr>
          <p:cNvPr id="15376" name="AutoShape 16">
            <a:hlinkClick r:id="rId12" action="ppaction://hlinksldjump" highlightClick="1">
              <a:snd r:embed="rId5" name="camera.wav"/>
            </a:hlinkClick>
          </p:cNvPr>
          <p:cNvSpPr>
            <a:spLocks noChangeArrowheads="1"/>
          </p:cNvSpPr>
          <p:nvPr/>
        </p:nvSpPr>
        <p:spPr bwMode="auto">
          <a:xfrm>
            <a:off x="-32" y="3357562"/>
            <a:ext cx="1818000" cy="906462"/>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400" b="1" dirty="0">
                <a:solidFill>
                  <a:schemeClr val="bg1"/>
                </a:solidFill>
              </a:rPr>
              <a:t>3000</a:t>
            </a:r>
          </a:p>
        </p:txBody>
      </p:sp>
      <p:sp>
        <p:nvSpPr>
          <p:cNvPr id="15377" name="AutoShape 17">
            <a:hlinkClick r:id="rId13" action="ppaction://hlinksldjump" highlightClick="1">
              <a:snd r:embed="rId5" name="camera.wav"/>
            </a:hlinkClick>
          </p:cNvPr>
          <p:cNvSpPr>
            <a:spLocks noChangeArrowheads="1"/>
          </p:cNvSpPr>
          <p:nvPr/>
        </p:nvSpPr>
        <p:spPr bwMode="auto">
          <a:xfrm>
            <a:off x="-32" y="4292600"/>
            <a:ext cx="1818000" cy="906463"/>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400" b="1" dirty="0">
                <a:solidFill>
                  <a:schemeClr val="bg1"/>
                </a:solidFill>
              </a:rPr>
              <a:t>4000</a:t>
            </a:r>
          </a:p>
        </p:txBody>
      </p:sp>
      <p:sp>
        <p:nvSpPr>
          <p:cNvPr id="15378" name="AutoShape 18">
            <a:hlinkClick r:id="rId14" action="ppaction://hlinksldjump" highlightClick="1">
              <a:snd r:embed="rId5" name="camera.wav"/>
            </a:hlinkClick>
          </p:cNvPr>
          <p:cNvSpPr>
            <a:spLocks noChangeArrowheads="1"/>
          </p:cNvSpPr>
          <p:nvPr/>
        </p:nvSpPr>
        <p:spPr bwMode="auto">
          <a:xfrm>
            <a:off x="-32" y="5229225"/>
            <a:ext cx="1818000" cy="906463"/>
          </a:xfrm>
          <a:prstGeom prst="actionButtonBlank">
            <a:avLst/>
          </a:prstGeom>
          <a:solidFill>
            <a:srgbClr val="2CC907"/>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algn="ctr"/>
            <a:r>
              <a:rPr lang="cs-CZ" sz="2400" b="1" dirty="0">
                <a:solidFill>
                  <a:schemeClr val="bg1"/>
                </a:solidFill>
              </a:rPr>
              <a:t>5000</a:t>
            </a:r>
          </a:p>
        </p:txBody>
      </p:sp>
      <p:sp>
        <p:nvSpPr>
          <p:cNvPr id="15380" name="AutoShape 20">
            <a:hlinkClick r:id="rId15" action="ppaction://hlinksldjump" highlightClick="1">
              <a:snd r:embed="rId5" name="camera.wav"/>
            </a:hlinkClick>
          </p:cNvPr>
          <p:cNvSpPr>
            <a:spLocks noChangeArrowheads="1"/>
          </p:cNvSpPr>
          <p:nvPr/>
        </p:nvSpPr>
        <p:spPr bwMode="auto">
          <a:xfrm>
            <a:off x="3643306" y="1484313"/>
            <a:ext cx="1818000" cy="906462"/>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tx1">
                    <a:lumMod val="95000"/>
                    <a:lumOff val="5000"/>
                  </a:schemeClr>
                </a:solidFill>
              </a:rPr>
              <a:t>1000</a:t>
            </a:r>
          </a:p>
        </p:txBody>
      </p:sp>
      <p:sp>
        <p:nvSpPr>
          <p:cNvPr id="15381" name="AutoShape 21">
            <a:hlinkClick r:id="rId16" action="ppaction://hlinksldjump" highlightClick="1"/>
          </p:cNvPr>
          <p:cNvSpPr>
            <a:spLocks noChangeArrowheads="1"/>
          </p:cNvSpPr>
          <p:nvPr/>
        </p:nvSpPr>
        <p:spPr bwMode="auto">
          <a:xfrm>
            <a:off x="3643306" y="2420938"/>
            <a:ext cx="1818000" cy="906462"/>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tx1">
                    <a:lumMod val="95000"/>
                    <a:lumOff val="5000"/>
                  </a:schemeClr>
                </a:solidFill>
              </a:rPr>
              <a:t>2000</a:t>
            </a:r>
          </a:p>
        </p:txBody>
      </p:sp>
      <p:sp>
        <p:nvSpPr>
          <p:cNvPr id="15382" name="AutoShape 22">
            <a:hlinkClick r:id="rId17" action="ppaction://hlinksldjump" highlightClick="1">
              <a:snd r:embed="rId5" name="camera.wav"/>
            </a:hlinkClick>
          </p:cNvPr>
          <p:cNvSpPr>
            <a:spLocks noChangeArrowheads="1"/>
          </p:cNvSpPr>
          <p:nvPr/>
        </p:nvSpPr>
        <p:spPr bwMode="auto">
          <a:xfrm>
            <a:off x="3643306" y="3357563"/>
            <a:ext cx="1818000" cy="906462"/>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tx1">
                    <a:lumMod val="95000"/>
                    <a:lumOff val="5000"/>
                  </a:schemeClr>
                </a:solidFill>
              </a:rPr>
              <a:t>3000</a:t>
            </a:r>
          </a:p>
        </p:txBody>
      </p:sp>
      <p:sp>
        <p:nvSpPr>
          <p:cNvPr id="15383" name="AutoShape 23">
            <a:hlinkClick r:id="rId18" action="ppaction://hlinksldjump" highlightClick="1">
              <a:snd r:embed="rId5" name="camera.wav"/>
            </a:hlinkClick>
          </p:cNvPr>
          <p:cNvSpPr>
            <a:spLocks noChangeArrowheads="1"/>
          </p:cNvSpPr>
          <p:nvPr/>
        </p:nvSpPr>
        <p:spPr bwMode="auto">
          <a:xfrm>
            <a:off x="3643306" y="4292600"/>
            <a:ext cx="1818000" cy="906463"/>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tx1">
                    <a:lumMod val="95000"/>
                    <a:lumOff val="5000"/>
                  </a:schemeClr>
                </a:solidFill>
              </a:rPr>
              <a:t>4000</a:t>
            </a:r>
          </a:p>
        </p:txBody>
      </p:sp>
      <p:sp>
        <p:nvSpPr>
          <p:cNvPr id="15384" name="AutoShape 24">
            <a:hlinkClick r:id="rId19" action="ppaction://hlinksldjump" highlightClick="1">
              <a:snd r:embed="rId5" name="camera.wav"/>
            </a:hlinkClick>
          </p:cNvPr>
          <p:cNvSpPr>
            <a:spLocks noChangeArrowheads="1"/>
          </p:cNvSpPr>
          <p:nvPr/>
        </p:nvSpPr>
        <p:spPr bwMode="auto">
          <a:xfrm>
            <a:off x="3643306" y="5229225"/>
            <a:ext cx="1818000" cy="906463"/>
          </a:xfrm>
          <a:prstGeom prst="actionButtonBlank">
            <a:avLst/>
          </a:prstGeom>
          <a:solidFill>
            <a:srgbClr val="FFCC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tx1">
                    <a:lumMod val="95000"/>
                    <a:lumOff val="5000"/>
                  </a:schemeClr>
                </a:solidFill>
              </a:rPr>
              <a:t>5000</a:t>
            </a:r>
          </a:p>
        </p:txBody>
      </p:sp>
      <p:sp>
        <p:nvSpPr>
          <p:cNvPr id="21" name="AutoShape 12">
            <a:hlinkClick r:id="" action="ppaction://noaction" highlightClick="1">
              <a:snd r:embed="rId3" name="bomb.wav"/>
            </a:hlinkClick>
          </p:cNvPr>
          <p:cNvSpPr>
            <a:spLocks noChangeArrowheads="1"/>
          </p:cNvSpPr>
          <p:nvPr/>
        </p:nvSpPr>
        <p:spPr bwMode="auto">
          <a:xfrm>
            <a:off x="5500694" y="0"/>
            <a:ext cx="1825200" cy="1428735"/>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600" b="1" dirty="0" smtClean="0">
                <a:solidFill>
                  <a:schemeClr val="bg1"/>
                </a:solidFill>
              </a:rPr>
              <a:t>Ptáci</a:t>
            </a:r>
            <a:endParaRPr lang="cs-CZ" sz="2600" b="1" dirty="0">
              <a:solidFill>
                <a:schemeClr val="bg1"/>
              </a:solidFill>
            </a:endParaRPr>
          </a:p>
        </p:txBody>
      </p:sp>
      <p:sp>
        <p:nvSpPr>
          <p:cNvPr id="22" name="AutoShape 20">
            <a:hlinkClick r:id="rId20" action="ppaction://hlinksldjump" highlightClick="1">
              <a:snd r:embed="rId5" name="camera.wav"/>
            </a:hlinkClick>
          </p:cNvPr>
          <p:cNvSpPr>
            <a:spLocks noChangeArrowheads="1"/>
          </p:cNvSpPr>
          <p:nvPr/>
        </p:nvSpPr>
        <p:spPr bwMode="auto">
          <a:xfrm>
            <a:off x="5500694" y="1484313"/>
            <a:ext cx="1825200" cy="906462"/>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1000</a:t>
            </a:r>
          </a:p>
        </p:txBody>
      </p:sp>
      <p:sp>
        <p:nvSpPr>
          <p:cNvPr id="23" name="AutoShape 21">
            <a:hlinkClick r:id="rId21" action="ppaction://hlinksldjump" highlightClick="1"/>
          </p:cNvPr>
          <p:cNvSpPr>
            <a:spLocks noChangeArrowheads="1"/>
          </p:cNvSpPr>
          <p:nvPr/>
        </p:nvSpPr>
        <p:spPr bwMode="auto">
          <a:xfrm>
            <a:off x="5500694" y="2420938"/>
            <a:ext cx="1825200" cy="906462"/>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2000</a:t>
            </a:r>
          </a:p>
        </p:txBody>
      </p:sp>
      <p:sp>
        <p:nvSpPr>
          <p:cNvPr id="24" name="AutoShape 22">
            <a:hlinkClick r:id="rId22" action="ppaction://hlinksldjump" highlightClick="1">
              <a:snd r:embed="rId5" name="camera.wav"/>
            </a:hlinkClick>
          </p:cNvPr>
          <p:cNvSpPr>
            <a:spLocks noChangeArrowheads="1"/>
          </p:cNvSpPr>
          <p:nvPr/>
        </p:nvSpPr>
        <p:spPr bwMode="auto">
          <a:xfrm>
            <a:off x="5500694" y="3357563"/>
            <a:ext cx="1825200" cy="906462"/>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bg1"/>
                </a:solidFill>
              </a:rPr>
              <a:t>3000</a:t>
            </a:r>
          </a:p>
        </p:txBody>
      </p:sp>
      <p:sp>
        <p:nvSpPr>
          <p:cNvPr id="25" name="AutoShape 23">
            <a:hlinkClick r:id="rId23" action="ppaction://hlinksldjump" highlightClick="1">
              <a:snd r:embed="rId5" name="camera.wav"/>
            </a:hlinkClick>
          </p:cNvPr>
          <p:cNvSpPr>
            <a:spLocks noChangeArrowheads="1"/>
          </p:cNvSpPr>
          <p:nvPr/>
        </p:nvSpPr>
        <p:spPr bwMode="auto">
          <a:xfrm>
            <a:off x="5500694" y="4292600"/>
            <a:ext cx="1825200" cy="906463"/>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bg1"/>
                </a:solidFill>
              </a:rPr>
              <a:t>4000</a:t>
            </a:r>
          </a:p>
        </p:txBody>
      </p:sp>
      <p:sp>
        <p:nvSpPr>
          <p:cNvPr id="26" name="AutoShape 24">
            <a:hlinkClick r:id="rId24" action="ppaction://hlinksldjump" highlightClick="1">
              <a:snd r:embed="rId5" name="camera.wav"/>
            </a:hlinkClick>
          </p:cNvPr>
          <p:cNvSpPr>
            <a:spLocks noChangeArrowheads="1"/>
          </p:cNvSpPr>
          <p:nvPr/>
        </p:nvSpPr>
        <p:spPr bwMode="auto">
          <a:xfrm>
            <a:off x="5500694" y="5229225"/>
            <a:ext cx="1825200" cy="906463"/>
          </a:xfrm>
          <a:prstGeom prst="actionButtonBlank">
            <a:avLst/>
          </a:prstGeom>
          <a:solidFill>
            <a:srgbClr val="FF330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5000</a:t>
            </a:r>
          </a:p>
        </p:txBody>
      </p:sp>
      <p:sp>
        <p:nvSpPr>
          <p:cNvPr id="27" name="AutoShape 12">
            <a:hlinkClick r:id="" action="ppaction://noaction" highlightClick="1">
              <a:snd r:embed="rId3" name="bomb.wav"/>
            </a:hlinkClick>
          </p:cNvPr>
          <p:cNvSpPr>
            <a:spLocks noChangeArrowheads="1"/>
          </p:cNvSpPr>
          <p:nvPr/>
        </p:nvSpPr>
        <p:spPr bwMode="auto">
          <a:xfrm>
            <a:off x="7358082" y="0"/>
            <a:ext cx="1818000" cy="1428735"/>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600" b="1" dirty="0" smtClean="0">
                <a:solidFill>
                  <a:schemeClr val="bg1"/>
                </a:solidFill>
              </a:rPr>
              <a:t>Savci</a:t>
            </a:r>
            <a:endParaRPr lang="cs-CZ" sz="2600" b="1" dirty="0">
              <a:solidFill>
                <a:schemeClr val="bg1"/>
              </a:solidFill>
            </a:endParaRPr>
          </a:p>
        </p:txBody>
      </p:sp>
      <p:sp>
        <p:nvSpPr>
          <p:cNvPr id="28" name="AutoShape 20">
            <a:hlinkClick r:id="rId20" action="ppaction://hlinksldjump" highlightClick="1">
              <a:snd r:embed="rId5" name="camera.wav"/>
            </a:hlinkClick>
          </p:cNvPr>
          <p:cNvSpPr>
            <a:spLocks noChangeArrowheads="1"/>
          </p:cNvSpPr>
          <p:nvPr/>
        </p:nvSpPr>
        <p:spPr bwMode="auto">
          <a:xfrm>
            <a:off x="7358082" y="1484313"/>
            <a:ext cx="1818000" cy="906462"/>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1000</a:t>
            </a:r>
          </a:p>
        </p:txBody>
      </p:sp>
      <p:sp>
        <p:nvSpPr>
          <p:cNvPr id="29" name="AutoShape 21">
            <a:hlinkClick r:id="rId21" action="ppaction://hlinksldjump" highlightClick="1"/>
          </p:cNvPr>
          <p:cNvSpPr>
            <a:spLocks noChangeArrowheads="1"/>
          </p:cNvSpPr>
          <p:nvPr/>
        </p:nvSpPr>
        <p:spPr bwMode="auto">
          <a:xfrm>
            <a:off x="7358082" y="2420938"/>
            <a:ext cx="1818000" cy="906462"/>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2000</a:t>
            </a:r>
          </a:p>
        </p:txBody>
      </p:sp>
      <p:sp>
        <p:nvSpPr>
          <p:cNvPr id="30" name="AutoShape 22">
            <a:hlinkClick r:id="rId22" action="ppaction://hlinksldjump" highlightClick="1">
              <a:snd r:embed="rId5" name="camera.wav"/>
            </a:hlinkClick>
          </p:cNvPr>
          <p:cNvSpPr>
            <a:spLocks noChangeArrowheads="1"/>
          </p:cNvSpPr>
          <p:nvPr/>
        </p:nvSpPr>
        <p:spPr bwMode="auto">
          <a:xfrm>
            <a:off x="7358082" y="3357563"/>
            <a:ext cx="1818000" cy="906462"/>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bg1"/>
                </a:solidFill>
              </a:rPr>
              <a:t>3000</a:t>
            </a:r>
          </a:p>
        </p:txBody>
      </p:sp>
      <p:sp>
        <p:nvSpPr>
          <p:cNvPr id="31" name="AutoShape 23">
            <a:hlinkClick r:id="rId23" action="ppaction://hlinksldjump" highlightClick="1">
              <a:snd r:embed="rId5" name="camera.wav"/>
            </a:hlinkClick>
          </p:cNvPr>
          <p:cNvSpPr>
            <a:spLocks noChangeArrowheads="1"/>
          </p:cNvSpPr>
          <p:nvPr/>
        </p:nvSpPr>
        <p:spPr bwMode="auto">
          <a:xfrm>
            <a:off x="7358082" y="4292600"/>
            <a:ext cx="1818000" cy="906463"/>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a:solidFill>
                  <a:schemeClr val="bg1"/>
                </a:solidFill>
              </a:rPr>
              <a:t>4000</a:t>
            </a:r>
          </a:p>
        </p:txBody>
      </p:sp>
      <p:sp>
        <p:nvSpPr>
          <p:cNvPr id="32" name="AutoShape 24">
            <a:hlinkClick r:id="rId24" action="ppaction://hlinksldjump" highlightClick="1">
              <a:snd r:embed="rId5" name="camera.wav"/>
            </a:hlinkClick>
          </p:cNvPr>
          <p:cNvSpPr>
            <a:spLocks noChangeArrowheads="1"/>
          </p:cNvSpPr>
          <p:nvPr/>
        </p:nvSpPr>
        <p:spPr bwMode="auto">
          <a:xfrm>
            <a:off x="7358082" y="5229225"/>
            <a:ext cx="1818000" cy="906463"/>
          </a:xfrm>
          <a:prstGeom prst="actionButtonBlank">
            <a:avLst/>
          </a:prstGeom>
          <a:solidFill>
            <a:srgbClr val="0070C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a:r>
              <a:rPr lang="cs-CZ" sz="2400" b="1" dirty="0">
                <a:solidFill>
                  <a:schemeClr val="bg1"/>
                </a:solidFill>
              </a:rPr>
              <a:t>5000</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5373"/>
                    </p:tgtEl>
                  </p:cond>
                </p:stCondLst>
                <p:endSync evt="end" delay="0">
                  <p:rtn val="all"/>
                </p:endSync>
                <p:childTnLst>
                  <p:par>
                    <p:cTn id="3" fill="hold">
                      <p:stCondLst>
                        <p:cond delay="0"/>
                      </p:stCondLst>
                      <p:childTnLst>
                        <p:par>
                          <p:cTn id="4" fill="hold">
                            <p:stCondLst>
                              <p:cond delay="0"/>
                            </p:stCondLst>
                            <p:childTnLst>
                              <p:par>
                                <p:cTn id="5" presetID="49" presetClass="exit" presetSubtype="0" accel="100000" fill="hold" grpId="0" nodeType="clickEffect">
                                  <p:stCondLst>
                                    <p:cond delay="0"/>
                                  </p:stCondLst>
                                  <p:childTnLst>
                                    <p:anim calcmode="lin" valueType="num">
                                      <p:cBhvr>
                                        <p:cTn id="6" dur="500"/>
                                        <p:tgtEl>
                                          <p:spTgt spid="15373"/>
                                        </p:tgtEl>
                                        <p:attrNameLst>
                                          <p:attrName>ppt_w</p:attrName>
                                        </p:attrNameLst>
                                      </p:cBhvr>
                                      <p:tavLst>
                                        <p:tav tm="0">
                                          <p:val>
                                            <p:strVal val="ppt_w"/>
                                          </p:val>
                                        </p:tav>
                                        <p:tav tm="100000">
                                          <p:val>
                                            <p:fltVal val="0"/>
                                          </p:val>
                                        </p:tav>
                                      </p:tavLst>
                                    </p:anim>
                                    <p:anim calcmode="lin" valueType="num">
                                      <p:cBhvr>
                                        <p:cTn id="7" dur="500"/>
                                        <p:tgtEl>
                                          <p:spTgt spid="15373"/>
                                        </p:tgtEl>
                                        <p:attrNameLst>
                                          <p:attrName>ppt_h</p:attrName>
                                        </p:attrNameLst>
                                      </p:cBhvr>
                                      <p:tavLst>
                                        <p:tav tm="0">
                                          <p:val>
                                            <p:strVal val="ppt_h"/>
                                          </p:val>
                                        </p:tav>
                                        <p:tav tm="100000">
                                          <p:val>
                                            <p:fltVal val="0"/>
                                          </p:val>
                                        </p:tav>
                                      </p:tavLst>
                                    </p:anim>
                                    <p:anim calcmode="lin" valueType="num">
                                      <p:cBhvr>
                                        <p:cTn id="8" dur="500"/>
                                        <p:tgtEl>
                                          <p:spTgt spid="15373"/>
                                        </p:tgtEl>
                                        <p:attrNameLst>
                                          <p:attrName>style.rotation</p:attrName>
                                        </p:attrNameLst>
                                      </p:cBhvr>
                                      <p:tavLst>
                                        <p:tav tm="0">
                                          <p:val>
                                            <p:fltVal val="0"/>
                                          </p:val>
                                        </p:tav>
                                        <p:tav tm="100000">
                                          <p:val>
                                            <p:fltVal val="360"/>
                                          </p:val>
                                        </p:tav>
                                      </p:tavLst>
                                    </p:anim>
                                    <p:animEffect transition="out" filter="fade">
                                      <p:cBhvr>
                                        <p:cTn id="9" dur="500"/>
                                        <p:tgtEl>
                                          <p:spTgt spid="15373"/>
                                        </p:tgtEl>
                                      </p:cBhvr>
                                    </p:animEffect>
                                    <p:set>
                                      <p:cBhvr>
                                        <p:cTn id="10" dur="1" fill="hold">
                                          <p:stCondLst>
                                            <p:cond delay="499"/>
                                          </p:stCondLst>
                                        </p:cTn>
                                        <p:tgtEl>
                                          <p:spTgt spid="15373"/>
                                        </p:tgtEl>
                                        <p:attrNameLst>
                                          <p:attrName>style.visibility</p:attrName>
                                        </p:attrNameLst>
                                      </p:cBhvr>
                                      <p:to>
                                        <p:strVal val="hidden"/>
                                      </p:to>
                                    </p:set>
                                  </p:childTnLst>
                                </p:cTn>
                              </p:par>
                            </p:childTnLst>
                          </p:cTn>
                        </p:par>
                      </p:childTnLst>
                    </p:cTn>
                  </p:par>
                </p:childTnLst>
              </p:cTn>
              <p:nextCondLst>
                <p:cond evt="onClick" delay="0">
                  <p:tgtEl>
                    <p:spTgt spid="15373"/>
                  </p:tgtEl>
                </p:cond>
              </p:nextCondLst>
            </p:seq>
            <p:seq concurrent="1" nextAc="seek">
              <p:cTn id="11" restart="whenNotActive" fill="hold" evtFilter="cancelBubble" nodeType="interactiveSeq">
                <p:stCondLst>
                  <p:cond evt="onClick" delay="0">
                    <p:tgtEl>
                      <p:spTgt spid="15376"/>
                    </p:tgtEl>
                  </p:cond>
                </p:stCondLst>
                <p:endSync evt="end" delay="0">
                  <p:rtn val="all"/>
                </p:endSync>
                <p:childTnLst>
                  <p:par>
                    <p:cTn id="12" fill="hold">
                      <p:stCondLst>
                        <p:cond delay="0"/>
                      </p:stCondLst>
                      <p:childTnLst>
                        <p:par>
                          <p:cTn id="13" fill="hold">
                            <p:stCondLst>
                              <p:cond delay="0"/>
                            </p:stCondLst>
                            <p:childTnLst>
                              <p:par>
                                <p:cTn id="14" presetID="49" presetClass="exit" presetSubtype="0" accel="100000" fill="hold" grpId="0" nodeType="clickEffect">
                                  <p:stCondLst>
                                    <p:cond delay="0"/>
                                  </p:stCondLst>
                                  <p:childTnLst>
                                    <p:anim calcmode="lin" valueType="num">
                                      <p:cBhvr>
                                        <p:cTn id="15" dur="500"/>
                                        <p:tgtEl>
                                          <p:spTgt spid="15376"/>
                                        </p:tgtEl>
                                        <p:attrNameLst>
                                          <p:attrName>ppt_w</p:attrName>
                                        </p:attrNameLst>
                                      </p:cBhvr>
                                      <p:tavLst>
                                        <p:tav tm="0">
                                          <p:val>
                                            <p:strVal val="ppt_w"/>
                                          </p:val>
                                        </p:tav>
                                        <p:tav tm="100000">
                                          <p:val>
                                            <p:fltVal val="0"/>
                                          </p:val>
                                        </p:tav>
                                      </p:tavLst>
                                    </p:anim>
                                    <p:anim calcmode="lin" valueType="num">
                                      <p:cBhvr>
                                        <p:cTn id="16" dur="500"/>
                                        <p:tgtEl>
                                          <p:spTgt spid="15376"/>
                                        </p:tgtEl>
                                        <p:attrNameLst>
                                          <p:attrName>ppt_h</p:attrName>
                                        </p:attrNameLst>
                                      </p:cBhvr>
                                      <p:tavLst>
                                        <p:tav tm="0">
                                          <p:val>
                                            <p:strVal val="ppt_h"/>
                                          </p:val>
                                        </p:tav>
                                        <p:tav tm="100000">
                                          <p:val>
                                            <p:fltVal val="0"/>
                                          </p:val>
                                        </p:tav>
                                      </p:tavLst>
                                    </p:anim>
                                    <p:anim calcmode="lin" valueType="num">
                                      <p:cBhvr>
                                        <p:cTn id="17" dur="500"/>
                                        <p:tgtEl>
                                          <p:spTgt spid="15376"/>
                                        </p:tgtEl>
                                        <p:attrNameLst>
                                          <p:attrName>style.rotation</p:attrName>
                                        </p:attrNameLst>
                                      </p:cBhvr>
                                      <p:tavLst>
                                        <p:tav tm="0">
                                          <p:val>
                                            <p:fltVal val="0"/>
                                          </p:val>
                                        </p:tav>
                                        <p:tav tm="100000">
                                          <p:val>
                                            <p:fltVal val="360"/>
                                          </p:val>
                                        </p:tav>
                                      </p:tavLst>
                                    </p:anim>
                                    <p:animEffect transition="out" filter="fade">
                                      <p:cBhvr>
                                        <p:cTn id="18" dur="500"/>
                                        <p:tgtEl>
                                          <p:spTgt spid="15376"/>
                                        </p:tgtEl>
                                      </p:cBhvr>
                                    </p:animEffect>
                                    <p:set>
                                      <p:cBhvr>
                                        <p:cTn id="19" dur="1" fill="hold">
                                          <p:stCondLst>
                                            <p:cond delay="499"/>
                                          </p:stCondLst>
                                        </p:cTn>
                                        <p:tgtEl>
                                          <p:spTgt spid="15376"/>
                                        </p:tgtEl>
                                        <p:attrNameLst>
                                          <p:attrName>style.visibility</p:attrName>
                                        </p:attrNameLst>
                                      </p:cBhvr>
                                      <p:to>
                                        <p:strVal val="hidden"/>
                                      </p:to>
                                    </p:set>
                                  </p:childTnLst>
                                </p:cTn>
                              </p:par>
                            </p:childTnLst>
                          </p:cTn>
                        </p:par>
                      </p:childTnLst>
                    </p:cTn>
                  </p:par>
                </p:childTnLst>
              </p:cTn>
              <p:nextCondLst>
                <p:cond evt="onClick" delay="0">
                  <p:tgtEl>
                    <p:spTgt spid="15376"/>
                  </p:tgtEl>
                </p:cond>
              </p:nextCondLst>
            </p:seq>
            <p:seq concurrent="1" nextAc="seek">
              <p:cTn id="20" restart="whenNotActive" fill="hold" evtFilter="cancelBubble" nodeType="interactiveSeq">
                <p:stCondLst>
                  <p:cond evt="onClick" delay="0">
                    <p:tgtEl>
                      <p:spTgt spid="15377"/>
                    </p:tgtEl>
                  </p:cond>
                </p:stCondLst>
                <p:endSync evt="end" delay="0">
                  <p:rtn val="all"/>
                </p:endSync>
                <p:childTnLst>
                  <p:par>
                    <p:cTn id="21" fill="hold">
                      <p:stCondLst>
                        <p:cond delay="0"/>
                      </p:stCondLst>
                      <p:childTnLst>
                        <p:par>
                          <p:cTn id="22" fill="hold">
                            <p:stCondLst>
                              <p:cond delay="0"/>
                            </p:stCondLst>
                            <p:childTnLst>
                              <p:par>
                                <p:cTn id="23" presetID="49" presetClass="exit" presetSubtype="0" accel="100000" fill="hold" grpId="0" nodeType="clickEffect">
                                  <p:stCondLst>
                                    <p:cond delay="0"/>
                                  </p:stCondLst>
                                  <p:childTnLst>
                                    <p:anim calcmode="lin" valueType="num">
                                      <p:cBhvr>
                                        <p:cTn id="24" dur="500"/>
                                        <p:tgtEl>
                                          <p:spTgt spid="15377"/>
                                        </p:tgtEl>
                                        <p:attrNameLst>
                                          <p:attrName>ppt_w</p:attrName>
                                        </p:attrNameLst>
                                      </p:cBhvr>
                                      <p:tavLst>
                                        <p:tav tm="0">
                                          <p:val>
                                            <p:strVal val="ppt_w"/>
                                          </p:val>
                                        </p:tav>
                                        <p:tav tm="100000">
                                          <p:val>
                                            <p:fltVal val="0"/>
                                          </p:val>
                                        </p:tav>
                                      </p:tavLst>
                                    </p:anim>
                                    <p:anim calcmode="lin" valueType="num">
                                      <p:cBhvr>
                                        <p:cTn id="25" dur="500"/>
                                        <p:tgtEl>
                                          <p:spTgt spid="15377"/>
                                        </p:tgtEl>
                                        <p:attrNameLst>
                                          <p:attrName>ppt_h</p:attrName>
                                        </p:attrNameLst>
                                      </p:cBhvr>
                                      <p:tavLst>
                                        <p:tav tm="0">
                                          <p:val>
                                            <p:strVal val="ppt_h"/>
                                          </p:val>
                                        </p:tav>
                                        <p:tav tm="100000">
                                          <p:val>
                                            <p:fltVal val="0"/>
                                          </p:val>
                                        </p:tav>
                                      </p:tavLst>
                                    </p:anim>
                                    <p:anim calcmode="lin" valueType="num">
                                      <p:cBhvr>
                                        <p:cTn id="26" dur="500"/>
                                        <p:tgtEl>
                                          <p:spTgt spid="15377"/>
                                        </p:tgtEl>
                                        <p:attrNameLst>
                                          <p:attrName>style.rotation</p:attrName>
                                        </p:attrNameLst>
                                      </p:cBhvr>
                                      <p:tavLst>
                                        <p:tav tm="0">
                                          <p:val>
                                            <p:fltVal val="0"/>
                                          </p:val>
                                        </p:tav>
                                        <p:tav tm="100000">
                                          <p:val>
                                            <p:fltVal val="360"/>
                                          </p:val>
                                        </p:tav>
                                      </p:tavLst>
                                    </p:anim>
                                    <p:animEffect transition="out" filter="fade">
                                      <p:cBhvr>
                                        <p:cTn id="27" dur="500"/>
                                        <p:tgtEl>
                                          <p:spTgt spid="15377"/>
                                        </p:tgtEl>
                                      </p:cBhvr>
                                    </p:animEffect>
                                    <p:set>
                                      <p:cBhvr>
                                        <p:cTn id="28" dur="1" fill="hold">
                                          <p:stCondLst>
                                            <p:cond delay="499"/>
                                          </p:stCondLst>
                                        </p:cTn>
                                        <p:tgtEl>
                                          <p:spTgt spid="15377"/>
                                        </p:tgtEl>
                                        <p:attrNameLst>
                                          <p:attrName>style.visibility</p:attrName>
                                        </p:attrNameLst>
                                      </p:cBhvr>
                                      <p:to>
                                        <p:strVal val="hidden"/>
                                      </p:to>
                                    </p:set>
                                  </p:childTnLst>
                                </p:cTn>
                              </p:par>
                            </p:childTnLst>
                          </p:cTn>
                        </p:par>
                      </p:childTnLst>
                    </p:cTn>
                  </p:par>
                </p:childTnLst>
              </p:cTn>
              <p:nextCondLst>
                <p:cond evt="onClick" delay="0">
                  <p:tgtEl>
                    <p:spTgt spid="15377"/>
                  </p:tgtEl>
                </p:cond>
              </p:nextCondLst>
            </p:seq>
            <p:seq concurrent="1" nextAc="seek">
              <p:cTn id="29" restart="whenNotActive" fill="hold" evtFilter="cancelBubble" nodeType="interactiveSeq">
                <p:stCondLst>
                  <p:cond evt="onClick" delay="0">
                    <p:tgtEl>
                      <p:spTgt spid="15378"/>
                    </p:tgtEl>
                  </p:cond>
                </p:stCondLst>
                <p:endSync evt="end" delay="0">
                  <p:rtn val="all"/>
                </p:endSync>
                <p:childTnLst>
                  <p:par>
                    <p:cTn id="30" fill="hold">
                      <p:stCondLst>
                        <p:cond delay="0"/>
                      </p:stCondLst>
                      <p:childTnLst>
                        <p:par>
                          <p:cTn id="31" fill="hold">
                            <p:stCondLst>
                              <p:cond delay="0"/>
                            </p:stCondLst>
                            <p:childTnLst>
                              <p:par>
                                <p:cTn id="32" presetID="49" presetClass="exit" presetSubtype="0" accel="100000" fill="hold" grpId="0" nodeType="clickEffect">
                                  <p:stCondLst>
                                    <p:cond delay="0"/>
                                  </p:stCondLst>
                                  <p:childTnLst>
                                    <p:anim calcmode="lin" valueType="num">
                                      <p:cBhvr>
                                        <p:cTn id="33" dur="500"/>
                                        <p:tgtEl>
                                          <p:spTgt spid="15378"/>
                                        </p:tgtEl>
                                        <p:attrNameLst>
                                          <p:attrName>ppt_w</p:attrName>
                                        </p:attrNameLst>
                                      </p:cBhvr>
                                      <p:tavLst>
                                        <p:tav tm="0">
                                          <p:val>
                                            <p:strVal val="ppt_w"/>
                                          </p:val>
                                        </p:tav>
                                        <p:tav tm="100000">
                                          <p:val>
                                            <p:fltVal val="0"/>
                                          </p:val>
                                        </p:tav>
                                      </p:tavLst>
                                    </p:anim>
                                    <p:anim calcmode="lin" valueType="num">
                                      <p:cBhvr>
                                        <p:cTn id="34" dur="500"/>
                                        <p:tgtEl>
                                          <p:spTgt spid="15378"/>
                                        </p:tgtEl>
                                        <p:attrNameLst>
                                          <p:attrName>ppt_h</p:attrName>
                                        </p:attrNameLst>
                                      </p:cBhvr>
                                      <p:tavLst>
                                        <p:tav tm="0">
                                          <p:val>
                                            <p:strVal val="ppt_h"/>
                                          </p:val>
                                        </p:tav>
                                        <p:tav tm="100000">
                                          <p:val>
                                            <p:fltVal val="0"/>
                                          </p:val>
                                        </p:tav>
                                      </p:tavLst>
                                    </p:anim>
                                    <p:anim calcmode="lin" valueType="num">
                                      <p:cBhvr>
                                        <p:cTn id="35" dur="500"/>
                                        <p:tgtEl>
                                          <p:spTgt spid="15378"/>
                                        </p:tgtEl>
                                        <p:attrNameLst>
                                          <p:attrName>style.rotation</p:attrName>
                                        </p:attrNameLst>
                                      </p:cBhvr>
                                      <p:tavLst>
                                        <p:tav tm="0">
                                          <p:val>
                                            <p:fltVal val="0"/>
                                          </p:val>
                                        </p:tav>
                                        <p:tav tm="100000">
                                          <p:val>
                                            <p:fltVal val="360"/>
                                          </p:val>
                                        </p:tav>
                                      </p:tavLst>
                                    </p:anim>
                                    <p:animEffect transition="out" filter="fade">
                                      <p:cBhvr>
                                        <p:cTn id="36" dur="500"/>
                                        <p:tgtEl>
                                          <p:spTgt spid="15378"/>
                                        </p:tgtEl>
                                      </p:cBhvr>
                                    </p:animEffect>
                                    <p:set>
                                      <p:cBhvr>
                                        <p:cTn id="37" dur="1" fill="hold">
                                          <p:stCondLst>
                                            <p:cond delay="499"/>
                                          </p:stCondLst>
                                        </p:cTn>
                                        <p:tgtEl>
                                          <p:spTgt spid="15378"/>
                                        </p:tgtEl>
                                        <p:attrNameLst>
                                          <p:attrName>style.visibility</p:attrName>
                                        </p:attrNameLst>
                                      </p:cBhvr>
                                      <p:to>
                                        <p:strVal val="hidden"/>
                                      </p:to>
                                    </p:set>
                                  </p:childTnLst>
                                </p:cTn>
                              </p:par>
                            </p:childTnLst>
                          </p:cTn>
                        </p:par>
                      </p:childTnLst>
                    </p:cTn>
                  </p:par>
                </p:childTnLst>
              </p:cTn>
              <p:nextCondLst>
                <p:cond evt="onClick" delay="0">
                  <p:tgtEl>
                    <p:spTgt spid="15378"/>
                  </p:tgtEl>
                </p:cond>
              </p:nextCondLst>
            </p:seq>
            <p:seq concurrent="1" nextAc="seek">
              <p:cTn id="38" restart="whenNotActive" fill="hold" evtFilter="cancelBubble" nodeType="interactiveSeq">
                <p:stCondLst>
                  <p:cond evt="onClick" delay="0">
                    <p:tgtEl>
                      <p:spTgt spid="15379"/>
                    </p:tgtEl>
                  </p:cond>
                </p:stCondLst>
                <p:endSync evt="end" delay="0">
                  <p:rtn val="all"/>
                </p:endSync>
                <p:childTnLst>
                  <p:par>
                    <p:cTn id="39" fill="hold">
                      <p:stCondLst>
                        <p:cond delay="0"/>
                      </p:stCondLst>
                      <p:childTnLst>
                        <p:par>
                          <p:cTn id="40" fill="hold">
                            <p:stCondLst>
                              <p:cond delay="0"/>
                            </p:stCondLst>
                            <p:childTnLst>
                              <p:par>
                                <p:cTn id="41" presetID="49" presetClass="exit" presetSubtype="0" accel="100000" fill="hold" grpId="0" nodeType="clickEffect">
                                  <p:stCondLst>
                                    <p:cond delay="0"/>
                                  </p:stCondLst>
                                  <p:childTnLst>
                                    <p:anim calcmode="lin" valueType="num">
                                      <p:cBhvr>
                                        <p:cTn id="42" dur="500"/>
                                        <p:tgtEl>
                                          <p:spTgt spid="15379"/>
                                        </p:tgtEl>
                                        <p:attrNameLst>
                                          <p:attrName>ppt_w</p:attrName>
                                        </p:attrNameLst>
                                      </p:cBhvr>
                                      <p:tavLst>
                                        <p:tav tm="0">
                                          <p:val>
                                            <p:strVal val="ppt_w"/>
                                          </p:val>
                                        </p:tav>
                                        <p:tav tm="100000">
                                          <p:val>
                                            <p:fltVal val="0"/>
                                          </p:val>
                                        </p:tav>
                                      </p:tavLst>
                                    </p:anim>
                                    <p:anim calcmode="lin" valueType="num">
                                      <p:cBhvr>
                                        <p:cTn id="43" dur="500"/>
                                        <p:tgtEl>
                                          <p:spTgt spid="15379"/>
                                        </p:tgtEl>
                                        <p:attrNameLst>
                                          <p:attrName>ppt_h</p:attrName>
                                        </p:attrNameLst>
                                      </p:cBhvr>
                                      <p:tavLst>
                                        <p:tav tm="0">
                                          <p:val>
                                            <p:strVal val="ppt_h"/>
                                          </p:val>
                                        </p:tav>
                                        <p:tav tm="100000">
                                          <p:val>
                                            <p:fltVal val="0"/>
                                          </p:val>
                                        </p:tav>
                                      </p:tavLst>
                                    </p:anim>
                                    <p:anim calcmode="lin" valueType="num">
                                      <p:cBhvr>
                                        <p:cTn id="44" dur="500"/>
                                        <p:tgtEl>
                                          <p:spTgt spid="15379"/>
                                        </p:tgtEl>
                                        <p:attrNameLst>
                                          <p:attrName>style.rotation</p:attrName>
                                        </p:attrNameLst>
                                      </p:cBhvr>
                                      <p:tavLst>
                                        <p:tav tm="0">
                                          <p:val>
                                            <p:fltVal val="0"/>
                                          </p:val>
                                        </p:tav>
                                        <p:tav tm="100000">
                                          <p:val>
                                            <p:fltVal val="360"/>
                                          </p:val>
                                        </p:tav>
                                      </p:tavLst>
                                    </p:anim>
                                    <p:animEffect transition="out" filter="fade">
                                      <p:cBhvr>
                                        <p:cTn id="45" dur="500"/>
                                        <p:tgtEl>
                                          <p:spTgt spid="15379"/>
                                        </p:tgtEl>
                                      </p:cBhvr>
                                    </p:animEffect>
                                    <p:set>
                                      <p:cBhvr>
                                        <p:cTn id="46" dur="1" fill="hold">
                                          <p:stCondLst>
                                            <p:cond delay="499"/>
                                          </p:stCondLst>
                                        </p:cTn>
                                        <p:tgtEl>
                                          <p:spTgt spid="15379"/>
                                        </p:tgtEl>
                                        <p:attrNameLst>
                                          <p:attrName>style.visibility</p:attrName>
                                        </p:attrNameLst>
                                      </p:cBhvr>
                                      <p:to>
                                        <p:strVal val="hidden"/>
                                      </p:to>
                                    </p:set>
                                  </p:childTnLst>
                                </p:cTn>
                              </p:par>
                            </p:childTnLst>
                          </p:cTn>
                        </p:par>
                      </p:childTnLst>
                    </p:cTn>
                  </p:par>
                </p:childTnLst>
              </p:cTn>
              <p:nextCondLst>
                <p:cond evt="onClick" delay="0">
                  <p:tgtEl>
                    <p:spTgt spid="15379"/>
                  </p:tgtEl>
                </p:cond>
              </p:nextCondLst>
            </p:seq>
            <p:seq concurrent="1" nextAc="seek">
              <p:cTn id="47" restart="whenNotActive" fill="hold" evtFilter="cancelBubble" nodeType="interactiveSeq">
                <p:stCondLst>
                  <p:cond evt="onClick" delay="0">
                    <p:tgtEl>
                      <p:spTgt spid="15375"/>
                    </p:tgtEl>
                  </p:cond>
                </p:stCondLst>
                <p:endSync evt="end" delay="0">
                  <p:rtn val="all"/>
                </p:endSync>
                <p:childTnLst>
                  <p:par>
                    <p:cTn id="48" fill="hold">
                      <p:stCondLst>
                        <p:cond delay="0"/>
                      </p:stCondLst>
                      <p:childTnLst>
                        <p:par>
                          <p:cTn id="49" fill="hold">
                            <p:stCondLst>
                              <p:cond delay="0"/>
                            </p:stCondLst>
                            <p:childTnLst>
                              <p:par>
                                <p:cTn id="50" presetID="49" presetClass="exit" presetSubtype="0" accel="100000" fill="hold" grpId="0" nodeType="clickEffect">
                                  <p:stCondLst>
                                    <p:cond delay="0"/>
                                  </p:stCondLst>
                                  <p:childTnLst>
                                    <p:anim calcmode="lin" valueType="num">
                                      <p:cBhvr>
                                        <p:cTn id="51" dur="500"/>
                                        <p:tgtEl>
                                          <p:spTgt spid="15375"/>
                                        </p:tgtEl>
                                        <p:attrNameLst>
                                          <p:attrName>ppt_w</p:attrName>
                                        </p:attrNameLst>
                                      </p:cBhvr>
                                      <p:tavLst>
                                        <p:tav tm="0">
                                          <p:val>
                                            <p:strVal val="ppt_w"/>
                                          </p:val>
                                        </p:tav>
                                        <p:tav tm="100000">
                                          <p:val>
                                            <p:fltVal val="0"/>
                                          </p:val>
                                        </p:tav>
                                      </p:tavLst>
                                    </p:anim>
                                    <p:anim calcmode="lin" valueType="num">
                                      <p:cBhvr>
                                        <p:cTn id="52" dur="500"/>
                                        <p:tgtEl>
                                          <p:spTgt spid="15375"/>
                                        </p:tgtEl>
                                        <p:attrNameLst>
                                          <p:attrName>ppt_h</p:attrName>
                                        </p:attrNameLst>
                                      </p:cBhvr>
                                      <p:tavLst>
                                        <p:tav tm="0">
                                          <p:val>
                                            <p:strVal val="ppt_h"/>
                                          </p:val>
                                        </p:tav>
                                        <p:tav tm="100000">
                                          <p:val>
                                            <p:fltVal val="0"/>
                                          </p:val>
                                        </p:tav>
                                      </p:tavLst>
                                    </p:anim>
                                    <p:anim calcmode="lin" valueType="num">
                                      <p:cBhvr>
                                        <p:cTn id="53" dur="500"/>
                                        <p:tgtEl>
                                          <p:spTgt spid="15375"/>
                                        </p:tgtEl>
                                        <p:attrNameLst>
                                          <p:attrName>style.rotation</p:attrName>
                                        </p:attrNameLst>
                                      </p:cBhvr>
                                      <p:tavLst>
                                        <p:tav tm="0">
                                          <p:val>
                                            <p:fltVal val="0"/>
                                          </p:val>
                                        </p:tav>
                                        <p:tav tm="100000">
                                          <p:val>
                                            <p:fltVal val="360"/>
                                          </p:val>
                                        </p:tav>
                                      </p:tavLst>
                                    </p:anim>
                                    <p:animEffect transition="out" filter="fade">
                                      <p:cBhvr>
                                        <p:cTn id="54" dur="500"/>
                                        <p:tgtEl>
                                          <p:spTgt spid="15375"/>
                                        </p:tgtEl>
                                      </p:cBhvr>
                                    </p:animEffect>
                                    <p:set>
                                      <p:cBhvr>
                                        <p:cTn id="55" dur="1" fill="hold">
                                          <p:stCondLst>
                                            <p:cond delay="499"/>
                                          </p:stCondLst>
                                        </p:cTn>
                                        <p:tgtEl>
                                          <p:spTgt spid="15375"/>
                                        </p:tgtEl>
                                        <p:attrNameLst>
                                          <p:attrName>style.visibility</p:attrName>
                                        </p:attrNameLst>
                                      </p:cBhvr>
                                      <p:to>
                                        <p:strVal val="hidden"/>
                                      </p:to>
                                    </p:set>
                                  </p:childTnLst>
                                </p:cTn>
                              </p:par>
                            </p:childTnLst>
                          </p:cTn>
                        </p:par>
                      </p:childTnLst>
                    </p:cTn>
                  </p:par>
                </p:childTnLst>
              </p:cTn>
              <p:nextCondLst>
                <p:cond evt="onClick" delay="0">
                  <p:tgtEl>
                    <p:spTgt spid="15375"/>
                  </p:tgtEl>
                </p:cond>
              </p:nextCondLst>
            </p:seq>
            <p:seq concurrent="1" nextAc="seek">
              <p:cTn id="56" restart="whenNotActive" fill="hold" evtFilter="cancelBubble" nodeType="interactiveSeq">
                <p:stCondLst>
                  <p:cond evt="onClick" delay="0">
                    <p:tgtEl>
                      <p:spTgt spid="15380"/>
                    </p:tgtEl>
                  </p:cond>
                </p:stCondLst>
                <p:endSync evt="end" delay="0">
                  <p:rtn val="all"/>
                </p:endSync>
                <p:childTnLst>
                  <p:par>
                    <p:cTn id="57" fill="hold">
                      <p:stCondLst>
                        <p:cond delay="0"/>
                      </p:stCondLst>
                      <p:childTnLst>
                        <p:par>
                          <p:cTn id="58" fill="hold">
                            <p:stCondLst>
                              <p:cond delay="0"/>
                            </p:stCondLst>
                            <p:childTnLst>
                              <p:par>
                                <p:cTn id="59" presetID="49" presetClass="exit" presetSubtype="0" accel="100000" fill="hold" grpId="0" nodeType="clickEffect">
                                  <p:stCondLst>
                                    <p:cond delay="0"/>
                                  </p:stCondLst>
                                  <p:childTnLst>
                                    <p:anim calcmode="lin" valueType="num">
                                      <p:cBhvr>
                                        <p:cTn id="60" dur="500"/>
                                        <p:tgtEl>
                                          <p:spTgt spid="15380"/>
                                        </p:tgtEl>
                                        <p:attrNameLst>
                                          <p:attrName>ppt_w</p:attrName>
                                        </p:attrNameLst>
                                      </p:cBhvr>
                                      <p:tavLst>
                                        <p:tav tm="0">
                                          <p:val>
                                            <p:strVal val="ppt_w"/>
                                          </p:val>
                                        </p:tav>
                                        <p:tav tm="100000">
                                          <p:val>
                                            <p:fltVal val="0"/>
                                          </p:val>
                                        </p:tav>
                                      </p:tavLst>
                                    </p:anim>
                                    <p:anim calcmode="lin" valueType="num">
                                      <p:cBhvr>
                                        <p:cTn id="61" dur="500"/>
                                        <p:tgtEl>
                                          <p:spTgt spid="15380"/>
                                        </p:tgtEl>
                                        <p:attrNameLst>
                                          <p:attrName>ppt_h</p:attrName>
                                        </p:attrNameLst>
                                      </p:cBhvr>
                                      <p:tavLst>
                                        <p:tav tm="0">
                                          <p:val>
                                            <p:strVal val="ppt_h"/>
                                          </p:val>
                                        </p:tav>
                                        <p:tav tm="100000">
                                          <p:val>
                                            <p:fltVal val="0"/>
                                          </p:val>
                                        </p:tav>
                                      </p:tavLst>
                                    </p:anim>
                                    <p:anim calcmode="lin" valueType="num">
                                      <p:cBhvr>
                                        <p:cTn id="62" dur="500"/>
                                        <p:tgtEl>
                                          <p:spTgt spid="15380"/>
                                        </p:tgtEl>
                                        <p:attrNameLst>
                                          <p:attrName>style.rotation</p:attrName>
                                        </p:attrNameLst>
                                      </p:cBhvr>
                                      <p:tavLst>
                                        <p:tav tm="0">
                                          <p:val>
                                            <p:fltVal val="0"/>
                                          </p:val>
                                        </p:tav>
                                        <p:tav tm="100000">
                                          <p:val>
                                            <p:fltVal val="360"/>
                                          </p:val>
                                        </p:tav>
                                      </p:tavLst>
                                    </p:anim>
                                    <p:animEffect transition="out" filter="fade">
                                      <p:cBhvr>
                                        <p:cTn id="63" dur="500"/>
                                        <p:tgtEl>
                                          <p:spTgt spid="15380"/>
                                        </p:tgtEl>
                                      </p:cBhvr>
                                    </p:animEffect>
                                    <p:set>
                                      <p:cBhvr>
                                        <p:cTn id="64" dur="1" fill="hold">
                                          <p:stCondLst>
                                            <p:cond delay="499"/>
                                          </p:stCondLst>
                                        </p:cTn>
                                        <p:tgtEl>
                                          <p:spTgt spid="15380"/>
                                        </p:tgtEl>
                                        <p:attrNameLst>
                                          <p:attrName>style.visibility</p:attrName>
                                        </p:attrNameLst>
                                      </p:cBhvr>
                                      <p:to>
                                        <p:strVal val="hidden"/>
                                      </p:to>
                                    </p:set>
                                  </p:childTnLst>
                                </p:cTn>
                              </p:par>
                            </p:childTnLst>
                          </p:cTn>
                        </p:par>
                      </p:childTnLst>
                    </p:cTn>
                  </p:par>
                </p:childTnLst>
              </p:cTn>
              <p:nextCondLst>
                <p:cond evt="onClick" delay="0">
                  <p:tgtEl>
                    <p:spTgt spid="15380"/>
                  </p:tgtEl>
                </p:cond>
              </p:nextCondLst>
            </p:seq>
            <p:seq concurrent="1" nextAc="seek">
              <p:cTn id="65" restart="whenNotActive" fill="hold" evtFilter="cancelBubble" nodeType="interactiveSeq">
                <p:stCondLst>
                  <p:cond evt="onClick" delay="0">
                    <p:tgtEl>
                      <p:spTgt spid="15381"/>
                    </p:tgtEl>
                  </p:cond>
                </p:stCondLst>
                <p:endSync evt="end" delay="0">
                  <p:rtn val="all"/>
                </p:endSync>
                <p:childTnLst>
                  <p:par>
                    <p:cTn id="66" fill="hold">
                      <p:stCondLst>
                        <p:cond delay="0"/>
                      </p:stCondLst>
                      <p:childTnLst>
                        <p:par>
                          <p:cTn id="67" fill="hold">
                            <p:stCondLst>
                              <p:cond delay="0"/>
                            </p:stCondLst>
                            <p:childTnLst>
                              <p:par>
                                <p:cTn id="68" presetID="49" presetClass="exit" presetSubtype="0" accel="100000" fill="hold" grpId="0" nodeType="clickEffect">
                                  <p:stCondLst>
                                    <p:cond delay="0"/>
                                  </p:stCondLst>
                                  <p:childTnLst>
                                    <p:anim calcmode="lin" valueType="num">
                                      <p:cBhvr>
                                        <p:cTn id="69" dur="500"/>
                                        <p:tgtEl>
                                          <p:spTgt spid="15381"/>
                                        </p:tgtEl>
                                        <p:attrNameLst>
                                          <p:attrName>ppt_w</p:attrName>
                                        </p:attrNameLst>
                                      </p:cBhvr>
                                      <p:tavLst>
                                        <p:tav tm="0">
                                          <p:val>
                                            <p:strVal val="ppt_w"/>
                                          </p:val>
                                        </p:tav>
                                        <p:tav tm="100000">
                                          <p:val>
                                            <p:fltVal val="0"/>
                                          </p:val>
                                        </p:tav>
                                      </p:tavLst>
                                    </p:anim>
                                    <p:anim calcmode="lin" valueType="num">
                                      <p:cBhvr>
                                        <p:cTn id="70" dur="500"/>
                                        <p:tgtEl>
                                          <p:spTgt spid="15381"/>
                                        </p:tgtEl>
                                        <p:attrNameLst>
                                          <p:attrName>ppt_h</p:attrName>
                                        </p:attrNameLst>
                                      </p:cBhvr>
                                      <p:tavLst>
                                        <p:tav tm="0">
                                          <p:val>
                                            <p:strVal val="ppt_h"/>
                                          </p:val>
                                        </p:tav>
                                        <p:tav tm="100000">
                                          <p:val>
                                            <p:fltVal val="0"/>
                                          </p:val>
                                        </p:tav>
                                      </p:tavLst>
                                    </p:anim>
                                    <p:anim calcmode="lin" valueType="num">
                                      <p:cBhvr>
                                        <p:cTn id="71" dur="500"/>
                                        <p:tgtEl>
                                          <p:spTgt spid="15381"/>
                                        </p:tgtEl>
                                        <p:attrNameLst>
                                          <p:attrName>style.rotation</p:attrName>
                                        </p:attrNameLst>
                                      </p:cBhvr>
                                      <p:tavLst>
                                        <p:tav tm="0">
                                          <p:val>
                                            <p:fltVal val="0"/>
                                          </p:val>
                                        </p:tav>
                                        <p:tav tm="100000">
                                          <p:val>
                                            <p:fltVal val="360"/>
                                          </p:val>
                                        </p:tav>
                                      </p:tavLst>
                                    </p:anim>
                                    <p:animEffect transition="out" filter="fade">
                                      <p:cBhvr>
                                        <p:cTn id="72" dur="500"/>
                                        <p:tgtEl>
                                          <p:spTgt spid="15381"/>
                                        </p:tgtEl>
                                      </p:cBhvr>
                                    </p:animEffect>
                                    <p:set>
                                      <p:cBhvr>
                                        <p:cTn id="73" dur="1" fill="hold">
                                          <p:stCondLst>
                                            <p:cond delay="499"/>
                                          </p:stCondLst>
                                        </p:cTn>
                                        <p:tgtEl>
                                          <p:spTgt spid="15381"/>
                                        </p:tgtEl>
                                        <p:attrNameLst>
                                          <p:attrName>style.visibility</p:attrName>
                                        </p:attrNameLst>
                                      </p:cBhvr>
                                      <p:to>
                                        <p:strVal val="hidden"/>
                                      </p:to>
                                    </p:set>
                                  </p:childTnLst>
                                </p:cTn>
                              </p:par>
                            </p:childTnLst>
                          </p:cTn>
                        </p:par>
                      </p:childTnLst>
                    </p:cTn>
                  </p:par>
                </p:childTnLst>
              </p:cTn>
              <p:nextCondLst>
                <p:cond evt="onClick" delay="0">
                  <p:tgtEl>
                    <p:spTgt spid="15381"/>
                  </p:tgtEl>
                </p:cond>
              </p:nextCondLst>
            </p:seq>
            <p:seq concurrent="1" nextAc="seek">
              <p:cTn id="74" restart="whenNotActive" fill="hold" evtFilter="cancelBubble" nodeType="interactiveSeq">
                <p:stCondLst>
                  <p:cond evt="onClick" delay="0">
                    <p:tgtEl>
                      <p:spTgt spid="15382"/>
                    </p:tgtEl>
                  </p:cond>
                </p:stCondLst>
                <p:endSync evt="end" delay="0">
                  <p:rtn val="all"/>
                </p:endSync>
                <p:childTnLst>
                  <p:par>
                    <p:cTn id="75" fill="hold">
                      <p:stCondLst>
                        <p:cond delay="0"/>
                      </p:stCondLst>
                      <p:childTnLst>
                        <p:par>
                          <p:cTn id="76" fill="hold">
                            <p:stCondLst>
                              <p:cond delay="0"/>
                            </p:stCondLst>
                            <p:childTnLst>
                              <p:par>
                                <p:cTn id="77" presetID="49" presetClass="exit" presetSubtype="0" accel="100000" fill="hold" grpId="0" nodeType="clickEffect">
                                  <p:stCondLst>
                                    <p:cond delay="0"/>
                                  </p:stCondLst>
                                  <p:childTnLst>
                                    <p:anim calcmode="lin" valueType="num">
                                      <p:cBhvr>
                                        <p:cTn id="78" dur="500"/>
                                        <p:tgtEl>
                                          <p:spTgt spid="15382"/>
                                        </p:tgtEl>
                                        <p:attrNameLst>
                                          <p:attrName>ppt_w</p:attrName>
                                        </p:attrNameLst>
                                      </p:cBhvr>
                                      <p:tavLst>
                                        <p:tav tm="0">
                                          <p:val>
                                            <p:strVal val="ppt_w"/>
                                          </p:val>
                                        </p:tav>
                                        <p:tav tm="100000">
                                          <p:val>
                                            <p:fltVal val="0"/>
                                          </p:val>
                                        </p:tav>
                                      </p:tavLst>
                                    </p:anim>
                                    <p:anim calcmode="lin" valueType="num">
                                      <p:cBhvr>
                                        <p:cTn id="79" dur="500"/>
                                        <p:tgtEl>
                                          <p:spTgt spid="15382"/>
                                        </p:tgtEl>
                                        <p:attrNameLst>
                                          <p:attrName>ppt_h</p:attrName>
                                        </p:attrNameLst>
                                      </p:cBhvr>
                                      <p:tavLst>
                                        <p:tav tm="0">
                                          <p:val>
                                            <p:strVal val="ppt_h"/>
                                          </p:val>
                                        </p:tav>
                                        <p:tav tm="100000">
                                          <p:val>
                                            <p:fltVal val="0"/>
                                          </p:val>
                                        </p:tav>
                                      </p:tavLst>
                                    </p:anim>
                                    <p:anim calcmode="lin" valueType="num">
                                      <p:cBhvr>
                                        <p:cTn id="80" dur="500"/>
                                        <p:tgtEl>
                                          <p:spTgt spid="15382"/>
                                        </p:tgtEl>
                                        <p:attrNameLst>
                                          <p:attrName>style.rotation</p:attrName>
                                        </p:attrNameLst>
                                      </p:cBhvr>
                                      <p:tavLst>
                                        <p:tav tm="0">
                                          <p:val>
                                            <p:fltVal val="0"/>
                                          </p:val>
                                        </p:tav>
                                        <p:tav tm="100000">
                                          <p:val>
                                            <p:fltVal val="360"/>
                                          </p:val>
                                        </p:tav>
                                      </p:tavLst>
                                    </p:anim>
                                    <p:animEffect transition="out" filter="fade">
                                      <p:cBhvr>
                                        <p:cTn id="81" dur="500"/>
                                        <p:tgtEl>
                                          <p:spTgt spid="15382"/>
                                        </p:tgtEl>
                                      </p:cBhvr>
                                    </p:animEffect>
                                    <p:set>
                                      <p:cBhvr>
                                        <p:cTn id="82" dur="1" fill="hold">
                                          <p:stCondLst>
                                            <p:cond delay="499"/>
                                          </p:stCondLst>
                                        </p:cTn>
                                        <p:tgtEl>
                                          <p:spTgt spid="15382"/>
                                        </p:tgtEl>
                                        <p:attrNameLst>
                                          <p:attrName>style.visibility</p:attrName>
                                        </p:attrNameLst>
                                      </p:cBhvr>
                                      <p:to>
                                        <p:strVal val="hidden"/>
                                      </p:to>
                                    </p:set>
                                  </p:childTnLst>
                                </p:cTn>
                              </p:par>
                            </p:childTnLst>
                          </p:cTn>
                        </p:par>
                      </p:childTnLst>
                    </p:cTn>
                  </p:par>
                </p:childTnLst>
              </p:cTn>
              <p:nextCondLst>
                <p:cond evt="onClick" delay="0">
                  <p:tgtEl>
                    <p:spTgt spid="15382"/>
                  </p:tgtEl>
                </p:cond>
              </p:nextCondLst>
            </p:seq>
            <p:seq concurrent="1" nextAc="seek">
              <p:cTn id="83" restart="whenNotActive" fill="hold" evtFilter="cancelBubble" nodeType="interactiveSeq">
                <p:stCondLst>
                  <p:cond evt="onClick" delay="0">
                    <p:tgtEl>
                      <p:spTgt spid="15383"/>
                    </p:tgtEl>
                  </p:cond>
                </p:stCondLst>
                <p:endSync evt="end" delay="0">
                  <p:rtn val="all"/>
                </p:endSync>
                <p:childTnLst>
                  <p:par>
                    <p:cTn id="84" fill="hold">
                      <p:stCondLst>
                        <p:cond delay="0"/>
                      </p:stCondLst>
                      <p:childTnLst>
                        <p:par>
                          <p:cTn id="85" fill="hold">
                            <p:stCondLst>
                              <p:cond delay="0"/>
                            </p:stCondLst>
                            <p:childTnLst>
                              <p:par>
                                <p:cTn id="86" presetID="49" presetClass="exit" presetSubtype="0" accel="100000" fill="hold" grpId="0" nodeType="clickEffect">
                                  <p:stCondLst>
                                    <p:cond delay="0"/>
                                  </p:stCondLst>
                                  <p:childTnLst>
                                    <p:anim calcmode="lin" valueType="num">
                                      <p:cBhvr>
                                        <p:cTn id="87" dur="500"/>
                                        <p:tgtEl>
                                          <p:spTgt spid="15383"/>
                                        </p:tgtEl>
                                        <p:attrNameLst>
                                          <p:attrName>ppt_w</p:attrName>
                                        </p:attrNameLst>
                                      </p:cBhvr>
                                      <p:tavLst>
                                        <p:tav tm="0">
                                          <p:val>
                                            <p:strVal val="ppt_w"/>
                                          </p:val>
                                        </p:tav>
                                        <p:tav tm="100000">
                                          <p:val>
                                            <p:fltVal val="0"/>
                                          </p:val>
                                        </p:tav>
                                      </p:tavLst>
                                    </p:anim>
                                    <p:anim calcmode="lin" valueType="num">
                                      <p:cBhvr>
                                        <p:cTn id="88" dur="500"/>
                                        <p:tgtEl>
                                          <p:spTgt spid="15383"/>
                                        </p:tgtEl>
                                        <p:attrNameLst>
                                          <p:attrName>ppt_h</p:attrName>
                                        </p:attrNameLst>
                                      </p:cBhvr>
                                      <p:tavLst>
                                        <p:tav tm="0">
                                          <p:val>
                                            <p:strVal val="ppt_h"/>
                                          </p:val>
                                        </p:tav>
                                        <p:tav tm="100000">
                                          <p:val>
                                            <p:fltVal val="0"/>
                                          </p:val>
                                        </p:tav>
                                      </p:tavLst>
                                    </p:anim>
                                    <p:anim calcmode="lin" valueType="num">
                                      <p:cBhvr>
                                        <p:cTn id="89" dur="500"/>
                                        <p:tgtEl>
                                          <p:spTgt spid="15383"/>
                                        </p:tgtEl>
                                        <p:attrNameLst>
                                          <p:attrName>style.rotation</p:attrName>
                                        </p:attrNameLst>
                                      </p:cBhvr>
                                      <p:tavLst>
                                        <p:tav tm="0">
                                          <p:val>
                                            <p:fltVal val="0"/>
                                          </p:val>
                                        </p:tav>
                                        <p:tav tm="100000">
                                          <p:val>
                                            <p:fltVal val="360"/>
                                          </p:val>
                                        </p:tav>
                                      </p:tavLst>
                                    </p:anim>
                                    <p:animEffect transition="out" filter="fade">
                                      <p:cBhvr>
                                        <p:cTn id="90" dur="500"/>
                                        <p:tgtEl>
                                          <p:spTgt spid="15383"/>
                                        </p:tgtEl>
                                      </p:cBhvr>
                                    </p:animEffect>
                                    <p:set>
                                      <p:cBhvr>
                                        <p:cTn id="91" dur="1" fill="hold">
                                          <p:stCondLst>
                                            <p:cond delay="499"/>
                                          </p:stCondLst>
                                        </p:cTn>
                                        <p:tgtEl>
                                          <p:spTgt spid="15383"/>
                                        </p:tgtEl>
                                        <p:attrNameLst>
                                          <p:attrName>style.visibility</p:attrName>
                                        </p:attrNameLst>
                                      </p:cBhvr>
                                      <p:to>
                                        <p:strVal val="hidden"/>
                                      </p:to>
                                    </p:set>
                                  </p:childTnLst>
                                </p:cTn>
                              </p:par>
                            </p:childTnLst>
                          </p:cTn>
                        </p:par>
                      </p:childTnLst>
                    </p:cTn>
                  </p:par>
                </p:childTnLst>
              </p:cTn>
              <p:nextCondLst>
                <p:cond evt="onClick" delay="0">
                  <p:tgtEl>
                    <p:spTgt spid="15383"/>
                  </p:tgtEl>
                </p:cond>
              </p:nextCondLst>
            </p:seq>
            <p:seq concurrent="1" nextAc="seek">
              <p:cTn id="92" restart="whenNotActive" fill="hold" evtFilter="cancelBubble" nodeType="interactiveSeq">
                <p:stCondLst>
                  <p:cond evt="onClick" delay="0">
                    <p:tgtEl>
                      <p:spTgt spid="15384"/>
                    </p:tgtEl>
                  </p:cond>
                </p:stCondLst>
                <p:endSync evt="end" delay="0">
                  <p:rtn val="all"/>
                </p:endSync>
                <p:childTnLst>
                  <p:par>
                    <p:cTn id="93" fill="hold">
                      <p:stCondLst>
                        <p:cond delay="0"/>
                      </p:stCondLst>
                      <p:childTnLst>
                        <p:par>
                          <p:cTn id="94" fill="hold">
                            <p:stCondLst>
                              <p:cond delay="0"/>
                            </p:stCondLst>
                            <p:childTnLst>
                              <p:par>
                                <p:cTn id="95" presetID="49" presetClass="exit" presetSubtype="0" accel="100000" fill="hold" grpId="0" nodeType="clickEffect">
                                  <p:stCondLst>
                                    <p:cond delay="0"/>
                                  </p:stCondLst>
                                  <p:childTnLst>
                                    <p:anim calcmode="lin" valueType="num">
                                      <p:cBhvr>
                                        <p:cTn id="96" dur="500"/>
                                        <p:tgtEl>
                                          <p:spTgt spid="15384"/>
                                        </p:tgtEl>
                                        <p:attrNameLst>
                                          <p:attrName>ppt_w</p:attrName>
                                        </p:attrNameLst>
                                      </p:cBhvr>
                                      <p:tavLst>
                                        <p:tav tm="0">
                                          <p:val>
                                            <p:strVal val="ppt_w"/>
                                          </p:val>
                                        </p:tav>
                                        <p:tav tm="100000">
                                          <p:val>
                                            <p:fltVal val="0"/>
                                          </p:val>
                                        </p:tav>
                                      </p:tavLst>
                                    </p:anim>
                                    <p:anim calcmode="lin" valueType="num">
                                      <p:cBhvr>
                                        <p:cTn id="97" dur="500"/>
                                        <p:tgtEl>
                                          <p:spTgt spid="15384"/>
                                        </p:tgtEl>
                                        <p:attrNameLst>
                                          <p:attrName>ppt_h</p:attrName>
                                        </p:attrNameLst>
                                      </p:cBhvr>
                                      <p:tavLst>
                                        <p:tav tm="0">
                                          <p:val>
                                            <p:strVal val="ppt_h"/>
                                          </p:val>
                                        </p:tav>
                                        <p:tav tm="100000">
                                          <p:val>
                                            <p:fltVal val="0"/>
                                          </p:val>
                                        </p:tav>
                                      </p:tavLst>
                                    </p:anim>
                                    <p:anim calcmode="lin" valueType="num">
                                      <p:cBhvr>
                                        <p:cTn id="98" dur="500"/>
                                        <p:tgtEl>
                                          <p:spTgt spid="15384"/>
                                        </p:tgtEl>
                                        <p:attrNameLst>
                                          <p:attrName>style.rotation</p:attrName>
                                        </p:attrNameLst>
                                      </p:cBhvr>
                                      <p:tavLst>
                                        <p:tav tm="0">
                                          <p:val>
                                            <p:fltVal val="0"/>
                                          </p:val>
                                        </p:tav>
                                        <p:tav tm="100000">
                                          <p:val>
                                            <p:fltVal val="360"/>
                                          </p:val>
                                        </p:tav>
                                      </p:tavLst>
                                    </p:anim>
                                    <p:animEffect transition="out" filter="fade">
                                      <p:cBhvr>
                                        <p:cTn id="99" dur="500"/>
                                        <p:tgtEl>
                                          <p:spTgt spid="15384"/>
                                        </p:tgtEl>
                                      </p:cBhvr>
                                    </p:animEffect>
                                    <p:set>
                                      <p:cBhvr>
                                        <p:cTn id="100" dur="1" fill="hold">
                                          <p:stCondLst>
                                            <p:cond delay="499"/>
                                          </p:stCondLst>
                                        </p:cTn>
                                        <p:tgtEl>
                                          <p:spTgt spid="15384"/>
                                        </p:tgtEl>
                                        <p:attrNameLst>
                                          <p:attrName>style.visibility</p:attrName>
                                        </p:attrNameLst>
                                      </p:cBhvr>
                                      <p:to>
                                        <p:strVal val="hidden"/>
                                      </p:to>
                                    </p:set>
                                  </p:childTnLst>
                                </p:cTn>
                              </p:par>
                            </p:childTnLst>
                          </p:cTn>
                        </p:par>
                      </p:childTnLst>
                    </p:cTn>
                  </p:par>
                </p:childTnLst>
              </p:cTn>
              <p:nextCondLst>
                <p:cond evt="onClick" delay="0">
                  <p:tgtEl>
                    <p:spTgt spid="15384"/>
                  </p:tgtEl>
                </p:cond>
              </p:nextCondLst>
            </p:seq>
            <p:seq concurrent="1" nextAc="seek">
              <p:cTn id="101" restart="whenNotActive" fill="hold" evtFilter="cancelBubble" nodeType="interactiveSeq">
                <p:stCondLst>
                  <p:cond evt="onClick" delay="0">
                    <p:tgtEl>
                      <p:spTgt spid="15385"/>
                    </p:tgtEl>
                  </p:cond>
                </p:stCondLst>
                <p:endSync evt="end" delay="0">
                  <p:rtn val="all"/>
                </p:endSync>
                <p:childTnLst>
                  <p:par>
                    <p:cTn id="102" fill="hold">
                      <p:stCondLst>
                        <p:cond delay="0"/>
                      </p:stCondLst>
                      <p:childTnLst>
                        <p:par>
                          <p:cTn id="103" fill="hold">
                            <p:stCondLst>
                              <p:cond delay="0"/>
                            </p:stCondLst>
                            <p:childTnLst>
                              <p:par>
                                <p:cTn id="104" presetID="49" presetClass="exit" presetSubtype="0" accel="100000" fill="hold" grpId="0" nodeType="clickEffect">
                                  <p:stCondLst>
                                    <p:cond delay="0"/>
                                  </p:stCondLst>
                                  <p:childTnLst>
                                    <p:anim calcmode="lin" valueType="num">
                                      <p:cBhvr>
                                        <p:cTn id="105" dur="500"/>
                                        <p:tgtEl>
                                          <p:spTgt spid="15385"/>
                                        </p:tgtEl>
                                        <p:attrNameLst>
                                          <p:attrName>ppt_w</p:attrName>
                                        </p:attrNameLst>
                                      </p:cBhvr>
                                      <p:tavLst>
                                        <p:tav tm="0">
                                          <p:val>
                                            <p:strVal val="ppt_w"/>
                                          </p:val>
                                        </p:tav>
                                        <p:tav tm="100000">
                                          <p:val>
                                            <p:fltVal val="0"/>
                                          </p:val>
                                        </p:tav>
                                      </p:tavLst>
                                    </p:anim>
                                    <p:anim calcmode="lin" valueType="num">
                                      <p:cBhvr>
                                        <p:cTn id="106" dur="500"/>
                                        <p:tgtEl>
                                          <p:spTgt spid="15385"/>
                                        </p:tgtEl>
                                        <p:attrNameLst>
                                          <p:attrName>ppt_h</p:attrName>
                                        </p:attrNameLst>
                                      </p:cBhvr>
                                      <p:tavLst>
                                        <p:tav tm="0">
                                          <p:val>
                                            <p:strVal val="ppt_h"/>
                                          </p:val>
                                        </p:tav>
                                        <p:tav tm="100000">
                                          <p:val>
                                            <p:fltVal val="0"/>
                                          </p:val>
                                        </p:tav>
                                      </p:tavLst>
                                    </p:anim>
                                    <p:anim calcmode="lin" valueType="num">
                                      <p:cBhvr>
                                        <p:cTn id="107" dur="500"/>
                                        <p:tgtEl>
                                          <p:spTgt spid="15385"/>
                                        </p:tgtEl>
                                        <p:attrNameLst>
                                          <p:attrName>style.rotation</p:attrName>
                                        </p:attrNameLst>
                                      </p:cBhvr>
                                      <p:tavLst>
                                        <p:tav tm="0">
                                          <p:val>
                                            <p:fltVal val="0"/>
                                          </p:val>
                                        </p:tav>
                                        <p:tav tm="100000">
                                          <p:val>
                                            <p:fltVal val="360"/>
                                          </p:val>
                                        </p:tav>
                                      </p:tavLst>
                                    </p:anim>
                                    <p:animEffect transition="out" filter="fade">
                                      <p:cBhvr>
                                        <p:cTn id="108" dur="500"/>
                                        <p:tgtEl>
                                          <p:spTgt spid="15385"/>
                                        </p:tgtEl>
                                      </p:cBhvr>
                                    </p:animEffect>
                                    <p:set>
                                      <p:cBhvr>
                                        <p:cTn id="109" dur="1" fill="hold">
                                          <p:stCondLst>
                                            <p:cond delay="499"/>
                                          </p:stCondLst>
                                        </p:cTn>
                                        <p:tgtEl>
                                          <p:spTgt spid="15385"/>
                                        </p:tgtEl>
                                        <p:attrNameLst>
                                          <p:attrName>style.visibility</p:attrName>
                                        </p:attrNameLst>
                                      </p:cBhvr>
                                      <p:to>
                                        <p:strVal val="hidden"/>
                                      </p:to>
                                    </p:set>
                                  </p:childTnLst>
                                </p:cTn>
                              </p:par>
                            </p:childTnLst>
                          </p:cTn>
                        </p:par>
                      </p:childTnLst>
                    </p:cTn>
                  </p:par>
                </p:childTnLst>
              </p:cTn>
              <p:nextCondLst>
                <p:cond evt="onClick" delay="0">
                  <p:tgtEl>
                    <p:spTgt spid="15385"/>
                  </p:tgtEl>
                </p:cond>
              </p:nextCondLst>
            </p:seq>
            <p:seq concurrent="1" nextAc="seek">
              <p:cTn id="110" restart="whenNotActive" fill="hold" evtFilter="cancelBubble" nodeType="interactiveSeq">
                <p:stCondLst>
                  <p:cond evt="onClick" delay="0">
                    <p:tgtEl>
                      <p:spTgt spid="15386"/>
                    </p:tgtEl>
                  </p:cond>
                </p:stCondLst>
                <p:endSync evt="end" delay="0">
                  <p:rtn val="all"/>
                </p:endSync>
                <p:childTnLst>
                  <p:par>
                    <p:cTn id="111" fill="hold">
                      <p:stCondLst>
                        <p:cond delay="0"/>
                      </p:stCondLst>
                      <p:childTnLst>
                        <p:par>
                          <p:cTn id="112" fill="hold">
                            <p:stCondLst>
                              <p:cond delay="0"/>
                            </p:stCondLst>
                            <p:childTnLst>
                              <p:par>
                                <p:cTn id="113" presetID="49" presetClass="exit" presetSubtype="0" accel="100000" fill="hold" grpId="0" nodeType="clickEffect">
                                  <p:stCondLst>
                                    <p:cond delay="0"/>
                                  </p:stCondLst>
                                  <p:childTnLst>
                                    <p:anim calcmode="lin" valueType="num">
                                      <p:cBhvr>
                                        <p:cTn id="114" dur="500"/>
                                        <p:tgtEl>
                                          <p:spTgt spid="15386"/>
                                        </p:tgtEl>
                                        <p:attrNameLst>
                                          <p:attrName>ppt_w</p:attrName>
                                        </p:attrNameLst>
                                      </p:cBhvr>
                                      <p:tavLst>
                                        <p:tav tm="0">
                                          <p:val>
                                            <p:strVal val="ppt_w"/>
                                          </p:val>
                                        </p:tav>
                                        <p:tav tm="100000">
                                          <p:val>
                                            <p:fltVal val="0"/>
                                          </p:val>
                                        </p:tav>
                                      </p:tavLst>
                                    </p:anim>
                                    <p:anim calcmode="lin" valueType="num">
                                      <p:cBhvr>
                                        <p:cTn id="115" dur="500"/>
                                        <p:tgtEl>
                                          <p:spTgt spid="15386"/>
                                        </p:tgtEl>
                                        <p:attrNameLst>
                                          <p:attrName>ppt_h</p:attrName>
                                        </p:attrNameLst>
                                      </p:cBhvr>
                                      <p:tavLst>
                                        <p:tav tm="0">
                                          <p:val>
                                            <p:strVal val="ppt_h"/>
                                          </p:val>
                                        </p:tav>
                                        <p:tav tm="100000">
                                          <p:val>
                                            <p:fltVal val="0"/>
                                          </p:val>
                                        </p:tav>
                                      </p:tavLst>
                                    </p:anim>
                                    <p:anim calcmode="lin" valueType="num">
                                      <p:cBhvr>
                                        <p:cTn id="116" dur="500"/>
                                        <p:tgtEl>
                                          <p:spTgt spid="15386"/>
                                        </p:tgtEl>
                                        <p:attrNameLst>
                                          <p:attrName>style.rotation</p:attrName>
                                        </p:attrNameLst>
                                      </p:cBhvr>
                                      <p:tavLst>
                                        <p:tav tm="0">
                                          <p:val>
                                            <p:fltVal val="0"/>
                                          </p:val>
                                        </p:tav>
                                        <p:tav tm="100000">
                                          <p:val>
                                            <p:fltVal val="360"/>
                                          </p:val>
                                        </p:tav>
                                      </p:tavLst>
                                    </p:anim>
                                    <p:animEffect transition="out" filter="fade">
                                      <p:cBhvr>
                                        <p:cTn id="117" dur="500"/>
                                        <p:tgtEl>
                                          <p:spTgt spid="15386"/>
                                        </p:tgtEl>
                                      </p:cBhvr>
                                    </p:animEffect>
                                    <p:set>
                                      <p:cBhvr>
                                        <p:cTn id="118" dur="1" fill="hold">
                                          <p:stCondLst>
                                            <p:cond delay="499"/>
                                          </p:stCondLst>
                                        </p:cTn>
                                        <p:tgtEl>
                                          <p:spTgt spid="15386"/>
                                        </p:tgtEl>
                                        <p:attrNameLst>
                                          <p:attrName>style.visibility</p:attrName>
                                        </p:attrNameLst>
                                      </p:cBhvr>
                                      <p:to>
                                        <p:strVal val="hidden"/>
                                      </p:to>
                                    </p:set>
                                  </p:childTnLst>
                                </p:cTn>
                              </p:par>
                            </p:childTnLst>
                          </p:cTn>
                        </p:par>
                      </p:childTnLst>
                    </p:cTn>
                  </p:par>
                </p:childTnLst>
              </p:cTn>
              <p:nextCondLst>
                <p:cond evt="onClick" delay="0">
                  <p:tgtEl>
                    <p:spTgt spid="15386"/>
                  </p:tgtEl>
                </p:cond>
              </p:nextCondLst>
            </p:seq>
            <p:seq concurrent="1" nextAc="seek">
              <p:cTn id="119" restart="whenNotActive" fill="hold" evtFilter="cancelBubble" nodeType="interactiveSeq">
                <p:stCondLst>
                  <p:cond evt="onClick" delay="0">
                    <p:tgtEl>
                      <p:spTgt spid="15387"/>
                    </p:tgtEl>
                  </p:cond>
                </p:stCondLst>
                <p:endSync evt="end" delay="0">
                  <p:rtn val="all"/>
                </p:endSync>
                <p:childTnLst>
                  <p:par>
                    <p:cTn id="120" fill="hold">
                      <p:stCondLst>
                        <p:cond delay="0"/>
                      </p:stCondLst>
                      <p:childTnLst>
                        <p:par>
                          <p:cTn id="121" fill="hold">
                            <p:stCondLst>
                              <p:cond delay="0"/>
                            </p:stCondLst>
                            <p:childTnLst>
                              <p:par>
                                <p:cTn id="122" presetID="49" presetClass="exit" presetSubtype="0" accel="100000" fill="hold" grpId="0" nodeType="clickEffect">
                                  <p:stCondLst>
                                    <p:cond delay="0"/>
                                  </p:stCondLst>
                                  <p:childTnLst>
                                    <p:anim calcmode="lin" valueType="num">
                                      <p:cBhvr>
                                        <p:cTn id="123" dur="500"/>
                                        <p:tgtEl>
                                          <p:spTgt spid="15387"/>
                                        </p:tgtEl>
                                        <p:attrNameLst>
                                          <p:attrName>ppt_w</p:attrName>
                                        </p:attrNameLst>
                                      </p:cBhvr>
                                      <p:tavLst>
                                        <p:tav tm="0">
                                          <p:val>
                                            <p:strVal val="ppt_w"/>
                                          </p:val>
                                        </p:tav>
                                        <p:tav tm="100000">
                                          <p:val>
                                            <p:fltVal val="0"/>
                                          </p:val>
                                        </p:tav>
                                      </p:tavLst>
                                    </p:anim>
                                    <p:anim calcmode="lin" valueType="num">
                                      <p:cBhvr>
                                        <p:cTn id="124" dur="500"/>
                                        <p:tgtEl>
                                          <p:spTgt spid="15387"/>
                                        </p:tgtEl>
                                        <p:attrNameLst>
                                          <p:attrName>ppt_h</p:attrName>
                                        </p:attrNameLst>
                                      </p:cBhvr>
                                      <p:tavLst>
                                        <p:tav tm="0">
                                          <p:val>
                                            <p:strVal val="ppt_h"/>
                                          </p:val>
                                        </p:tav>
                                        <p:tav tm="100000">
                                          <p:val>
                                            <p:fltVal val="0"/>
                                          </p:val>
                                        </p:tav>
                                      </p:tavLst>
                                    </p:anim>
                                    <p:anim calcmode="lin" valueType="num">
                                      <p:cBhvr>
                                        <p:cTn id="125" dur="500"/>
                                        <p:tgtEl>
                                          <p:spTgt spid="15387"/>
                                        </p:tgtEl>
                                        <p:attrNameLst>
                                          <p:attrName>style.rotation</p:attrName>
                                        </p:attrNameLst>
                                      </p:cBhvr>
                                      <p:tavLst>
                                        <p:tav tm="0">
                                          <p:val>
                                            <p:fltVal val="0"/>
                                          </p:val>
                                        </p:tav>
                                        <p:tav tm="100000">
                                          <p:val>
                                            <p:fltVal val="360"/>
                                          </p:val>
                                        </p:tav>
                                      </p:tavLst>
                                    </p:anim>
                                    <p:animEffect transition="out" filter="fade">
                                      <p:cBhvr>
                                        <p:cTn id="126" dur="500"/>
                                        <p:tgtEl>
                                          <p:spTgt spid="15387"/>
                                        </p:tgtEl>
                                      </p:cBhvr>
                                    </p:animEffect>
                                    <p:set>
                                      <p:cBhvr>
                                        <p:cTn id="127" dur="1" fill="hold">
                                          <p:stCondLst>
                                            <p:cond delay="499"/>
                                          </p:stCondLst>
                                        </p:cTn>
                                        <p:tgtEl>
                                          <p:spTgt spid="15387"/>
                                        </p:tgtEl>
                                        <p:attrNameLst>
                                          <p:attrName>style.visibility</p:attrName>
                                        </p:attrNameLst>
                                      </p:cBhvr>
                                      <p:to>
                                        <p:strVal val="hidden"/>
                                      </p:to>
                                    </p:set>
                                  </p:childTnLst>
                                </p:cTn>
                              </p:par>
                            </p:childTnLst>
                          </p:cTn>
                        </p:par>
                      </p:childTnLst>
                    </p:cTn>
                  </p:par>
                </p:childTnLst>
              </p:cTn>
              <p:nextCondLst>
                <p:cond evt="onClick" delay="0">
                  <p:tgtEl>
                    <p:spTgt spid="15387"/>
                  </p:tgtEl>
                </p:cond>
              </p:nextCondLst>
            </p:seq>
            <p:seq concurrent="1" nextAc="seek">
              <p:cTn id="128" restart="whenNotActive" fill="hold" evtFilter="cancelBubble" nodeType="interactiveSeq">
                <p:stCondLst>
                  <p:cond evt="onClick" delay="0">
                    <p:tgtEl>
                      <p:spTgt spid="15388"/>
                    </p:tgtEl>
                  </p:cond>
                </p:stCondLst>
                <p:endSync evt="end" delay="0">
                  <p:rtn val="all"/>
                </p:endSync>
                <p:childTnLst>
                  <p:par>
                    <p:cTn id="129" fill="hold">
                      <p:stCondLst>
                        <p:cond delay="0"/>
                      </p:stCondLst>
                      <p:childTnLst>
                        <p:par>
                          <p:cTn id="130" fill="hold">
                            <p:stCondLst>
                              <p:cond delay="0"/>
                            </p:stCondLst>
                            <p:childTnLst>
                              <p:par>
                                <p:cTn id="131" presetID="49" presetClass="exit" presetSubtype="0" accel="100000" fill="hold" grpId="0" nodeType="clickEffect">
                                  <p:stCondLst>
                                    <p:cond delay="0"/>
                                  </p:stCondLst>
                                  <p:childTnLst>
                                    <p:anim calcmode="lin" valueType="num">
                                      <p:cBhvr>
                                        <p:cTn id="132" dur="500"/>
                                        <p:tgtEl>
                                          <p:spTgt spid="15388"/>
                                        </p:tgtEl>
                                        <p:attrNameLst>
                                          <p:attrName>ppt_w</p:attrName>
                                        </p:attrNameLst>
                                      </p:cBhvr>
                                      <p:tavLst>
                                        <p:tav tm="0">
                                          <p:val>
                                            <p:strVal val="ppt_w"/>
                                          </p:val>
                                        </p:tav>
                                        <p:tav tm="100000">
                                          <p:val>
                                            <p:fltVal val="0"/>
                                          </p:val>
                                        </p:tav>
                                      </p:tavLst>
                                    </p:anim>
                                    <p:anim calcmode="lin" valueType="num">
                                      <p:cBhvr>
                                        <p:cTn id="133" dur="500"/>
                                        <p:tgtEl>
                                          <p:spTgt spid="15388"/>
                                        </p:tgtEl>
                                        <p:attrNameLst>
                                          <p:attrName>ppt_h</p:attrName>
                                        </p:attrNameLst>
                                      </p:cBhvr>
                                      <p:tavLst>
                                        <p:tav tm="0">
                                          <p:val>
                                            <p:strVal val="ppt_h"/>
                                          </p:val>
                                        </p:tav>
                                        <p:tav tm="100000">
                                          <p:val>
                                            <p:fltVal val="0"/>
                                          </p:val>
                                        </p:tav>
                                      </p:tavLst>
                                    </p:anim>
                                    <p:anim calcmode="lin" valueType="num">
                                      <p:cBhvr>
                                        <p:cTn id="134" dur="500"/>
                                        <p:tgtEl>
                                          <p:spTgt spid="15388"/>
                                        </p:tgtEl>
                                        <p:attrNameLst>
                                          <p:attrName>style.rotation</p:attrName>
                                        </p:attrNameLst>
                                      </p:cBhvr>
                                      <p:tavLst>
                                        <p:tav tm="0">
                                          <p:val>
                                            <p:fltVal val="0"/>
                                          </p:val>
                                        </p:tav>
                                        <p:tav tm="100000">
                                          <p:val>
                                            <p:fltVal val="360"/>
                                          </p:val>
                                        </p:tav>
                                      </p:tavLst>
                                    </p:anim>
                                    <p:animEffect transition="out" filter="fade">
                                      <p:cBhvr>
                                        <p:cTn id="135" dur="500"/>
                                        <p:tgtEl>
                                          <p:spTgt spid="15388"/>
                                        </p:tgtEl>
                                      </p:cBhvr>
                                    </p:animEffect>
                                    <p:set>
                                      <p:cBhvr>
                                        <p:cTn id="136" dur="1" fill="hold">
                                          <p:stCondLst>
                                            <p:cond delay="499"/>
                                          </p:stCondLst>
                                        </p:cTn>
                                        <p:tgtEl>
                                          <p:spTgt spid="15388"/>
                                        </p:tgtEl>
                                        <p:attrNameLst>
                                          <p:attrName>style.visibility</p:attrName>
                                        </p:attrNameLst>
                                      </p:cBhvr>
                                      <p:to>
                                        <p:strVal val="hidden"/>
                                      </p:to>
                                    </p:set>
                                  </p:childTnLst>
                                </p:cTn>
                              </p:par>
                            </p:childTnLst>
                          </p:cTn>
                        </p:par>
                      </p:childTnLst>
                    </p:cTn>
                  </p:par>
                </p:childTnLst>
              </p:cTn>
              <p:nextCondLst>
                <p:cond evt="onClick" delay="0">
                  <p:tgtEl>
                    <p:spTgt spid="15388"/>
                  </p:tgtEl>
                </p:cond>
              </p:nextCondLst>
            </p:seq>
            <p:seq concurrent="1" nextAc="seek">
              <p:cTn id="137" restart="whenNotActive" fill="hold" evtFilter="cancelBubble" nodeType="interactiveSeq">
                <p:stCondLst>
                  <p:cond evt="onClick" delay="0">
                    <p:tgtEl>
                      <p:spTgt spid="15369"/>
                    </p:tgtEl>
                  </p:cond>
                </p:stCondLst>
                <p:endSync evt="end" delay="0">
                  <p:rtn val="all"/>
                </p:endSync>
                <p:childTnLst>
                  <p:par>
                    <p:cTn id="138" fill="hold">
                      <p:stCondLst>
                        <p:cond delay="0"/>
                      </p:stCondLst>
                      <p:childTnLst>
                        <p:par>
                          <p:cTn id="139" fill="hold">
                            <p:stCondLst>
                              <p:cond delay="0"/>
                            </p:stCondLst>
                            <p:childTnLst>
                              <p:par>
                                <p:cTn id="140" presetID="2" presetClass="exit" presetSubtype="4" fill="hold" grpId="0" nodeType="clickEffect">
                                  <p:stCondLst>
                                    <p:cond delay="0"/>
                                  </p:stCondLst>
                                  <p:childTnLst>
                                    <p:anim calcmode="lin" valueType="num">
                                      <p:cBhvr additive="base">
                                        <p:cTn id="141" dur="500"/>
                                        <p:tgtEl>
                                          <p:spTgt spid="15369"/>
                                        </p:tgtEl>
                                        <p:attrNameLst>
                                          <p:attrName>ppt_x</p:attrName>
                                        </p:attrNameLst>
                                      </p:cBhvr>
                                      <p:tavLst>
                                        <p:tav tm="0">
                                          <p:val>
                                            <p:strVal val="ppt_x"/>
                                          </p:val>
                                        </p:tav>
                                        <p:tav tm="100000">
                                          <p:val>
                                            <p:strVal val="ppt_x"/>
                                          </p:val>
                                        </p:tav>
                                      </p:tavLst>
                                    </p:anim>
                                    <p:anim calcmode="lin" valueType="num">
                                      <p:cBhvr additive="base">
                                        <p:cTn id="142" dur="500"/>
                                        <p:tgtEl>
                                          <p:spTgt spid="15369"/>
                                        </p:tgtEl>
                                        <p:attrNameLst>
                                          <p:attrName>ppt_y</p:attrName>
                                        </p:attrNameLst>
                                      </p:cBhvr>
                                      <p:tavLst>
                                        <p:tav tm="0">
                                          <p:val>
                                            <p:strVal val="ppt_y"/>
                                          </p:val>
                                        </p:tav>
                                        <p:tav tm="100000">
                                          <p:val>
                                            <p:strVal val="1+ppt_h/2"/>
                                          </p:val>
                                        </p:tav>
                                      </p:tavLst>
                                    </p:anim>
                                    <p:set>
                                      <p:cBhvr>
                                        <p:cTn id="143" dur="1" fill="hold">
                                          <p:stCondLst>
                                            <p:cond delay="499"/>
                                          </p:stCondLst>
                                        </p:cTn>
                                        <p:tgtEl>
                                          <p:spTgt spid="15369"/>
                                        </p:tgtEl>
                                        <p:attrNameLst>
                                          <p:attrName>style.visibility</p:attrName>
                                        </p:attrNameLst>
                                      </p:cBhvr>
                                      <p:to>
                                        <p:strVal val="hidden"/>
                                      </p:to>
                                    </p:set>
                                  </p:childTnLst>
                                </p:cTn>
                              </p:par>
                            </p:childTnLst>
                          </p:cTn>
                        </p:par>
                      </p:childTnLst>
                    </p:cTn>
                  </p:par>
                </p:childTnLst>
              </p:cTn>
              <p:nextCondLst>
                <p:cond evt="onClick" delay="0">
                  <p:tgtEl>
                    <p:spTgt spid="15369"/>
                  </p:tgtEl>
                </p:cond>
              </p:nextCondLst>
            </p:seq>
            <p:seq concurrent="1" nextAc="seek">
              <p:cTn id="144" restart="whenNotActive" fill="hold" evtFilter="cancelBubble" nodeType="interactiveSeq">
                <p:stCondLst>
                  <p:cond evt="onClick" delay="0">
                    <p:tgtEl>
                      <p:spTgt spid="15370"/>
                    </p:tgtEl>
                  </p:cond>
                </p:stCondLst>
                <p:endSync evt="end" delay="0">
                  <p:rtn val="all"/>
                </p:endSync>
                <p:childTnLst>
                  <p:par>
                    <p:cTn id="145" fill="hold">
                      <p:stCondLst>
                        <p:cond delay="0"/>
                      </p:stCondLst>
                      <p:childTnLst>
                        <p:par>
                          <p:cTn id="146" fill="hold">
                            <p:stCondLst>
                              <p:cond delay="0"/>
                            </p:stCondLst>
                            <p:childTnLst>
                              <p:par>
                                <p:cTn id="147" presetID="2" presetClass="exit" presetSubtype="4" fill="hold" grpId="0" nodeType="clickEffect">
                                  <p:stCondLst>
                                    <p:cond delay="0"/>
                                  </p:stCondLst>
                                  <p:childTnLst>
                                    <p:anim calcmode="lin" valueType="num">
                                      <p:cBhvr additive="base">
                                        <p:cTn id="148" dur="500"/>
                                        <p:tgtEl>
                                          <p:spTgt spid="15370"/>
                                        </p:tgtEl>
                                        <p:attrNameLst>
                                          <p:attrName>ppt_x</p:attrName>
                                        </p:attrNameLst>
                                      </p:cBhvr>
                                      <p:tavLst>
                                        <p:tav tm="0">
                                          <p:val>
                                            <p:strVal val="ppt_x"/>
                                          </p:val>
                                        </p:tav>
                                        <p:tav tm="100000">
                                          <p:val>
                                            <p:strVal val="ppt_x"/>
                                          </p:val>
                                        </p:tav>
                                      </p:tavLst>
                                    </p:anim>
                                    <p:anim calcmode="lin" valueType="num">
                                      <p:cBhvr additive="base">
                                        <p:cTn id="149" dur="500"/>
                                        <p:tgtEl>
                                          <p:spTgt spid="15370"/>
                                        </p:tgtEl>
                                        <p:attrNameLst>
                                          <p:attrName>ppt_y</p:attrName>
                                        </p:attrNameLst>
                                      </p:cBhvr>
                                      <p:tavLst>
                                        <p:tav tm="0">
                                          <p:val>
                                            <p:strVal val="ppt_y"/>
                                          </p:val>
                                        </p:tav>
                                        <p:tav tm="100000">
                                          <p:val>
                                            <p:strVal val="1+ppt_h/2"/>
                                          </p:val>
                                        </p:tav>
                                      </p:tavLst>
                                    </p:anim>
                                    <p:set>
                                      <p:cBhvr>
                                        <p:cTn id="150" dur="1" fill="hold">
                                          <p:stCondLst>
                                            <p:cond delay="499"/>
                                          </p:stCondLst>
                                        </p:cTn>
                                        <p:tgtEl>
                                          <p:spTgt spid="15370"/>
                                        </p:tgtEl>
                                        <p:attrNameLst>
                                          <p:attrName>style.visibility</p:attrName>
                                        </p:attrNameLst>
                                      </p:cBhvr>
                                      <p:to>
                                        <p:strVal val="hidden"/>
                                      </p:to>
                                    </p:set>
                                  </p:childTnLst>
                                </p:cTn>
                              </p:par>
                            </p:childTnLst>
                          </p:cTn>
                        </p:par>
                      </p:childTnLst>
                    </p:cTn>
                  </p:par>
                </p:childTnLst>
              </p:cTn>
              <p:nextCondLst>
                <p:cond evt="onClick" delay="0">
                  <p:tgtEl>
                    <p:spTgt spid="15370"/>
                  </p:tgtEl>
                </p:cond>
              </p:nextCondLst>
            </p:seq>
            <p:seq concurrent="1" nextAc="seek">
              <p:cTn id="151" restart="whenNotActive" fill="hold" evtFilter="cancelBubble" nodeType="interactiveSeq">
                <p:stCondLst>
                  <p:cond evt="onClick" delay="0">
                    <p:tgtEl>
                      <p:spTgt spid="15372"/>
                    </p:tgtEl>
                  </p:cond>
                </p:stCondLst>
                <p:endSync evt="end" delay="0">
                  <p:rtn val="all"/>
                </p:endSync>
                <p:childTnLst>
                  <p:par>
                    <p:cTn id="152" fill="hold">
                      <p:stCondLst>
                        <p:cond delay="0"/>
                      </p:stCondLst>
                      <p:childTnLst>
                        <p:par>
                          <p:cTn id="153" fill="hold">
                            <p:stCondLst>
                              <p:cond delay="0"/>
                            </p:stCondLst>
                            <p:childTnLst>
                              <p:par>
                                <p:cTn id="154" presetID="2" presetClass="exit" presetSubtype="4" fill="hold" grpId="0" nodeType="clickEffect">
                                  <p:stCondLst>
                                    <p:cond delay="0"/>
                                  </p:stCondLst>
                                  <p:childTnLst>
                                    <p:anim calcmode="lin" valueType="num">
                                      <p:cBhvr additive="base">
                                        <p:cTn id="155" dur="500"/>
                                        <p:tgtEl>
                                          <p:spTgt spid="15372"/>
                                        </p:tgtEl>
                                        <p:attrNameLst>
                                          <p:attrName>ppt_x</p:attrName>
                                        </p:attrNameLst>
                                      </p:cBhvr>
                                      <p:tavLst>
                                        <p:tav tm="0">
                                          <p:val>
                                            <p:strVal val="ppt_x"/>
                                          </p:val>
                                        </p:tav>
                                        <p:tav tm="100000">
                                          <p:val>
                                            <p:strVal val="ppt_x"/>
                                          </p:val>
                                        </p:tav>
                                      </p:tavLst>
                                    </p:anim>
                                    <p:anim calcmode="lin" valueType="num">
                                      <p:cBhvr additive="base">
                                        <p:cTn id="156" dur="500"/>
                                        <p:tgtEl>
                                          <p:spTgt spid="15372"/>
                                        </p:tgtEl>
                                        <p:attrNameLst>
                                          <p:attrName>ppt_y</p:attrName>
                                        </p:attrNameLst>
                                      </p:cBhvr>
                                      <p:tavLst>
                                        <p:tav tm="0">
                                          <p:val>
                                            <p:strVal val="ppt_y"/>
                                          </p:val>
                                        </p:tav>
                                        <p:tav tm="100000">
                                          <p:val>
                                            <p:strVal val="1+ppt_h/2"/>
                                          </p:val>
                                        </p:tav>
                                      </p:tavLst>
                                    </p:anim>
                                    <p:set>
                                      <p:cBhvr>
                                        <p:cTn id="157" dur="1" fill="hold">
                                          <p:stCondLst>
                                            <p:cond delay="499"/>
                                          </p:stCondLst>
                                        </p:cTn>
                                        <p:tgtEl>
                                          <p:spTgt spid="15372"/>
                                        </p:tgtEl>
                                        <p:attrNameLst>
                                          <p:attrName>style.visibility</p:attrName>
                                        </p:attrNameLst>
                                      </p:cBhvr>
                                      <p:to>
                                        <p:strVal val="hidden"/>
                                      </p:to>
                                    </p:set>
                                  </p:childTnLst>
                                </p:cTn>
                              </p:par>
                            </p:childTnLst>
                          </p:cTn>
                        </p:par>
                      </p:childTnLst>
                    </p:cTn>
                  </p:par>
                </p:childTnLst>
              </p:cTn>
              <p:nextCondLst>
                <p:cond evt="onClick" delay="0">
                  <p:tgtEl>
                    <p:spTgt spid="15372"/>
                  </p:tgtEl>
                </p:cond>
              </p:nextCondLst>
            </p:seq>
            <p:seq concurrent="1" nextAc="seek">
              <p:cTn id="158" restart="whenNotActive" fill="hold" evtFilter="cancelBubble" nodeType="interactiveSeq">
                <p:stCondLst>
                  <p:cond evt="onClick" delay="0">
                    <p:tgtEl>
                      <p:spTgt spid="22"/>
                    </p:tgtEl>
                  </p:cond>
                </p:stCondLst>
                <p:endSync evt="end" delay="0">
                  <p:rtn val="all"/>
                </p:endSync>
                <p:childTnLst>
                  <p:par>
                    <p:cTn id="159" fill="hold">
                      <p:stCondLst>
                        <p:cond delay="0"/>
                      </p:stCondLst>
                      <p:childTnLst>
                        <p:par>
                          <p:cTn id="160" fill="hold">
                            <p:stCondLst>
                              <p:cond delay="0"/>
                            </p:stCondLst>
                            <p:childTnLst>
                              <p:par>
                                <p:cTn id="161" presetID="49" presetClass="exit" presetSubtype="0" accel="100000" fill="hold" grpId="0" nodeType="clickEffect">
                                  <p:stCondLst>
                                    <p:cond delay="0"/>
                                  </p:stCondLst>
                                  <p:childTnLst>
                                    <p:anim calcmode="lin" valueType="num">
                                      <p:cBhvr>
                                        <p:cTn id="162" dur="500"/>
                                        <p:tgtEl>
                                          <p:spTgt spid="22"/>
                                        </p:tgtEl>
                                        <p:attrNameLst>
                                          <p:attrName>ppt_w</p:attrName>
                                        </p:attrNameLst>
                                      </p:cBhvr>
                                      <p:tavLst>
                                        <p:tav tm="0">
                                          <p:val>
                                            <p:strVal val="ppt_w"/>
                                          </p:val>
                                        </p:tav>
                                        <p:tav tm="100000">
                                          <p:val>
                                            <p:fltVal val="0"/>
                                          </p:val>
                                        </p:tav>
                                      </p:tavLst>
                                    </p:anim>
                                    <p:anim calcmode="lin" valueType="num">
                                      <p:cBhvr>
                                        <p:cTn id="163" dur="500"/>
                                        <p:tgtEl>
                                          <p:spTgt spid="22"/>
                                        </p:tgtEl>
                                        <p:attrNameLst>
                                          <p:attrName>ppt_h</p:attrName>
                                        </p:attrNameLst>
                                      </p:cBhvr>
                                      <p:tavLst>
                                        <p:tav tm="0">
                                          <p:val>
                                            <p:strVal val="ppt_h"/>
                                          </p:val>
                                        </p:tav>
                                        <p:tav tm="100000">
                                          <p:val>
                                            <p:fltVal val="0"/>
                                          </p:val>
                                        </p:tav>
                                      </p:tavLst>
                                    </p:anim>
                                    <p:anim calcmode="lin" valueType="num">
                                      <p:cBhvr>
                                        <p:cTn id="164" dur="500"/>
                                        <p:tgtEl>
                                          <p:spTgt spid="22"/>
                                        </p:tgtEl>
                                        <p:attrNameLst>
                                          <p:attrName>style.rotation</p:attrName>
                                        </p:attrNameLst>
                                      </p:cBhvr>
                                      <p:tavLst>
                                        <p:tav tm="0">
                                          <p:val>
                                            <p:fltVal val="0"/>
                                          </p:val>
                                        </p:tav>
                                        <p:tav tm="100000">
                                          <p:val>
                                            <p:fltVal val="360"/>
                                          </p:val>
                                        </p:tav>
                                      </p:tavLst>
                                    </p:anim>
                                    <p:animEffect transition="out" filter="fade">
                                      <p:cBhvr>
                                        <p:cTn id="165" dur="500"/>
                                        <p:tgtEl>
                                          <p:spTgt spid="22"/>
                                        </p:tgtEl>
                                      </p:cBhvr>
                                    </p:animEffect>
                                    <p:set>
                                      <p:cBhvr>
                                        <p:cTn id="166" dur="1" fill="hold">
                                          <p:stCondLst>
                                            <p:cond delay="4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67" restart="whenNotActive" fill="hold" evtFilter="cancelBubble" nodeType="interactiveSeq">
                <p:stCondLst>
                  <p:cond evt="onClick" delay="0">
                    <p:tgtEl>
                      <p:spTgt spid="23"/>
                    </p:tgtEl>
                  </p:cond>
                </p:stCondLst>
                <p:endSync evt="end" delay="0">
                  <p:rtn val="all"/>
                </p:endSync>
                <p:childTnLst>
                  <p:par>
                    <p:cTn id="168" fill="hold">
                      <p:stCondLst>
                        <p:cond delay="0"/>
                      </p:stCondLst>
                      <p:childTnLst>
                        <p:par>
                          <p:cTn id="169" fill="hold">
                            <p:stCondLst>
                              <p:cond delay="0"/>
                            </p:stCondLst>
                            <p:childTnLst>
                              <p:par>
                                <p:cTn id="170" presetID="49" presetClass="exit" presetSubtype="0" accel="100000" fill="hold" grpId="0" nodeType="clickEffect">
                                  <p:stCondLst>
                                    <p:cond delay="0"/>
                                  </p:stCondLst>
                                  <p:childTnLst>
                                    <p:anim calcmode="lin" valueType="num">
                                      <p:cBhvr>
                                        <p:cTn id="171" dur="500"/>
                                        <p:tgtEl>
                                          <p:spTgt spid="23"/>
                                        </p:tgtEl>
                                        <p:attrNameLst>
                                          <p:attrName>ppt_w</p:attrName>
                                        </p:attrNameLst>
                                      </p:cBhvr>
                                      <p:tavLst>
                                        <p:tav tm="0">
                                          <p:val>
                                            <p:strVal val="ppt_w"/>
                                          </p:val>
                                        </p:tav>
                                        <p:tav tm="100000">
                                          <p:val>
                                            <p:fltVal val="0"/>
                                          </p:val>
                                        </p:tav>
                                      </p:tavLst>
                                    </p:anim>
                                    <p:anim calcmode="lin" valueType="num">
                                      <p:cBhvr>
                                        <p:cTn id="172" dur="500"/>
                                        <p:tgtEl>
                                          <p:spTgt spid="23"/>
                                        </p:tgtEl>
                                        <p:attrNameLst>
                                          <p:attrName>ppt_h</p:attrName>
                                        </p:attrNameLst>
                                      </p:cBhvr>
                                      <p:tavLst>
                                        <p:tav tm="0">
                                          <p:val>
                                            <p:strVal val="ppt_h"/>
                                          </p:val>
                                        </p:tav>
                                        <p:tav tm="100000">
                                          <p:val>
                                            <p:fltVal val="0"/>
                                          </p:val>
                                        </p:tav>
                                      </p:tavLst>
                                    </p:anim>
                                    <p:anim calcmode="lin" valueType="num">
                                      <p:cBhvr>
                                        <p:cTn id="173" dur="500"/>
                                        <p:tgtEl>
                                          <p:spTgt spid="23"/>
                                        </p:tgtEl>
                                        <p:attrNameLst>
                                          <p:attrName>style.rotation</p:attrName>
                                        </p:attrNameLst>
                                      </p:cBhvr>
                                      <p:tavLst>
                                        <p:tav tm="0">
                                          <p:val>
                                            <p:fltVal val="0"/>
                                          </p:val>
                                        </p:tav>
                                        <p:tav tm="100000">
                                          <p:val>
                                            <p:fltVal val="360"/>
                                          </p:val>
                                        </p:tav>
                                      </p:tavLst>
                                    </p:anim>
                                    <p:animEffect transition="out" filter="fade">
                                      <p:cBhvr>
                                        <p:cTn id="174" dur="500"/>
                                        <p:tgtEl>
                                          <p:spTgt spid="23"/>
                                        </p:tgtEl>
                                      </p:cBhvr>
                                    </p:animEffect>
                                    <p:set>
                                      <p:cBhvr>
                                        <p:cTn id="175"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76" restart="whenNotActive" fill="hold" evtFilter="cancelBubble" nodeType="interactiveSeq">
                <p:stCondLst>
                  <p:cond evt="onClick" delay="0">
                    <p:tgtEl>
                      <p:spTgt spid="24"/>
                    </p:tgtEl>
                  </p:cond>
                </p:stCondLst>
                <p:endSync evt="end" delay="0">
                  <p:rtn val="all"/>
                </p:endSync>
                <p:childTnLst>
                  <p:par>
                    <p:cTn id="177" fill="hold">
                      <p:stCondLst>
                        <p:cond delay="0"/>
                      </p:stCondLst>
                      <p:childTnLst>
                        <p:par>
                          <p:cTn id="178" fill="hold">
                            <p:stCondLst>
                              <p:cond delay="0"/>
                            </p:stCondLst>
                            <p:childTnLst>
                              <p:par>
                                <p:cTn id="179" presetID="49" presetClass="exit" presetSubtype="0" accel="100000" fill="hold" grpId="0" nodeType="clickEffect">
                                  <p:stCondLst>
                                    <p:cond delay="0"/>
                                  </p:stCondLst>
                                  <p:childTnLst>
                                    <p:anim calcmode="lin" valueType="num">
                                      <p:cBhvr>
                                        <p:cTn id="180" dur="500"/>
                                        <p:tgtEl>
                                          <p:spTgt spid="24"/>
                                        </p:tgtEl>
                                        <p:attrNameLst>
                                          <p:attrName>ppt_w</p:attrName>
                                        </p:attrNameLst>
                                      </p:cBhvr>
                                      <p:tavLst>
                                        <p:tav tm="0">
                                          <p:val>
                                            <p:strVal val="ppt_w"/>
                                          </p:val>
                                        </p:tav>
                                        <p:tav tm="100000">
                                          <p:val>
                                            <p:fltVal val="0"/>
                                          </p:val>
                                        </p:tav>
                                      </p:tavLst>
                                    </p:anim>
                                    <p:anim calcmode="lin" valueType="num">
                                      <p:cBhvr>
                                        <p:cTn id="181" dur="500"/>
                                        <p:tgtEl>
                                          <p:spTgt spid="24"/>
                                        </p:tgtEl>
                                        <p:attrNameLst>
                                          <p:attrName>ppt_h</p:attrName>
                                        </p:attrNameLst>
                                      </p:cBhvr>
                                      <p:tavLst>
                                        <p:tav tm="0">
                                          <p:val>
                                            <p:strVal val="ppt_h"/>
                                          </p:val>
                                        </p:tav>
                                        <p:tav tm="100000">
                                          <p:val>
                                            <p:fltVal val="0"/>
                                          </p:val>
                                        </p:tav>
                                      </p:tavLst>
                                    </p:anim>
                                    <p:anim calcmode="lin" valueType="num">
                                      <p:cBhvr>
                                        <p:cTn id="182" dur="500"/>
                                        <p:tgtEl>
                                          <p:spTgt spid="24"/>
                                        </p:tgtEl>
                                        <p:attrNameLst>
                                          <p:attrName>style.rotation</p:attrName>
                                        </p:attrNameLst>
                                      </p:cBhvr>
                                      <p:tavLst>
                                        <p:tav tm="0">
                                          <p:val>
                                            <p:fltVal val="0"/>
                                          </p:val>
                                        </p:tav>
                                        <p:tav tm="100000">
                                          <p:val>
                                            <p:fltVal val="360"/>
                                          </p:val>
                                        </p:tav>
                                      </p:tavLst>
                                    </p:anim>
                                    <p:animEffect transition="out" filter="fade">
                                      <p:cBhvr>
                                        <p:cTn id="183" dur="500"/>
                                        <p:tgtEl>
                                          <p:spTgt spid="24"/>
                                        </p:tgtEl>
                                      </p:cBhvr>
                                    </p:animEffect>
                                    <p:set>
                                      <p:cBhvr>
                                        <p:cTn id="184"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85" restart="whenNotActive" fill="hold" evtFilter="cancelBubble" nodeType="interactiveSeq">
                <p:stCondLst>
                  <p:cond evt="onClick" delay="0">
                    <p:tgtEl>
                      <p:spTgt spid="25"/>
                    </p:tgtEl>
                  </p:cond>
                </p:stCondLst>
                <p:endSync evt="end" delay="0">
                  <p:rtn val="all"/>
                </p:endSync>
                <p:childTnLst>
                  <p:par>
                    <p:cTn id="186" fill="hold">
                      <p:stCondLst>
                        <p:cond delay="0"/>
                      </p:stCondLst>
                      <p:childTnLst>
                        <p:par>
                          <p:cTn id="187" fill="hold">
                            <p:stCondLst>
                              <p:cond delay="0"/>
                            </p:stCondLst>
                            <p:childTnLst>
                              <p:par>
                                <p:cTn id="188" presetID="49" presetClass="exit" presetSubtype="0" accel="100000" fill="hold" grpId="0" nodeType="clickEffect">
                                  <p:stCondLst>
                                    <p:cond delay="0"/>
                                  </p:stCondLst>
                                  <p:childTnLst>
                                    <p:anim calcmode="lin" valueType="num">
                                      <p:cBhvr>
                                        <p:cTn id="189" dur="500"/>
                                        <p:tgtEl>
                                          <p:spTgt spid="25"/>
                                        </p:tgtEl>
                                        <p:attrNameLst>
                                          <p:attrName>ppt_w</p:attrName>
                                        </p:attrNameLst>
                                      </p:cBhvr>
                                      <p:tavLst>
                                        <p:tav tm="0">
                                          <p:val>
                                            <p:strVal val="ppt_w"/>
                                          </p:val>
                                        </p:tav>
                                        <p:tav tm="100000">
                                          <p:val>
                                            <p:fltVal val="0"/>
                                          </p:val>
                                        </p:tav>
                                      </p:tavLst>
                                    </p:anim>
                                    <p:anim calcmode="lin" valueType="num">
                                      <p:cBhvr>
                                        <p:cTn id="190" dur="500"/>
                                        <p:tgtEl>
                                          <p:spTgt spid="25"/>
                                        </p:tgtEl>
                                        <p:attrNameLst>
                                          <p:attrName>ppt_h</p:attrName>
                                        </p:attrNameLst>
                                      </p:cBhvr>
                                      <p:tavLst>
                                        <p:tav tm="0">
                                          <p:val>
                                            <p:strVal val="ppt_h"/>
                                          </p:val>
                                        </p:tav>
                                        <p:tav tm="100000">
                                          <p:val>
                                            <p:fltVal val="0"/>
                                          </p:val>
                                        </p:tav>
                                      </p:tavLst>
                                    </p:anim>
                                    <p:anim calcmode="lin" valueType="num">
                                      <p:cBhvr>
                                        <p:cTn id="191" dur="500"/>
                                        <p:tgtEl>
                                          <p:spTgt spid="25"/>
                                        </p:tgtEl>
                                        <p:attrNameLst>
                                          <p:attrName>style.rotation</p:attrName>
                                        </p:attrNameLst>
                                      </p:cBhvr>
                                      <p:tavLst>
                                        <p:tav tm="0">
                                          <p:val>
                                            <p:fltVal val="0"/>
                                          </p:val>
                                        </p:tav>
                                        <p:tav tm="100000">
                                          <p:val>
                                            <p:fltVal val="360"/>
                                          </p:val>
                                        </p:tav>
                                      </p:tavLst>
                                    </p:anim>
                                    <p:animEffect transition="out" filter="fade">
                                      <p:cBhvr>
                                        <p:cTn id="192" dur="500"/>
                                        <p:tgtEl>
                                          <p:spTgt spid="25"/>
                                        </p:tgtEl>
                                      </p:cBhvr>
                                    </p:animEffect>
                                    <p:set>
                                      <p:cBhvr>
                                        <p:cTn id="193"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94" restart="whenNotActive" fill="hold" evtFilter="cancelBubble" nodeType="interactiveSeq">
                <p:stCondLst>
                  <p:cond evt="onClick" delay="0">
                    <p:tgtEl>
                      <p:spTgt spid="26"/>
                    </p:tgtEl>
                  </p:cond>
                </p:stCondLst>
                <p:endSync evt="end" delay="0">
                  <p:rtn val="all"/>
                </p:endSync>
                <p:childTnLst>
                  <p:par>
                    <p:cTn id="195" fill="hold">
                      <p:stCondLst>
                        <p:cond delay="0"/>
                      </p:stCondLst>
                      <p:childTnLst>
                        <p:par>
                          <p:cTn id="196" fill="hold">
                            <p:stCondLst>
                              <p:cond delay="0"/>
                            </p:stCondLst>
                            <p:childTnLst>
                              <p:par>
                                <p:cTn id="197" presetID="49" presetClass="exit" presetSubtype="0" accel="100000" fill="hold" grpId="0" nodeType="clickEffect">
                                  <p:stCondLst>
                                    <p:cond delay="0"/>
                                  </p:stCondLst>
                                  <p:childTnLst>
                                    <p:anim calcmode="lin" valueType="num">
                                      <p:cBhvr>
                                        <p:cTn id="198" dur="500"/>
                                        <p:tgtEl>
                                          <p:spTgt spid="26"/>
                                        </p:tgtEl>
                                        <p:attrNameLst>
                                          <p:attrName>ppt_w</p:attrName>
                                        </p:attrNameLst>
                                      </p:cBhvr>
                                      <p:tavLst>
                                        <p:tav tm="0">
                                          <p:val>
                                            <p:strVal val="ppt_w"/>
                                          </p:val>
                                        </p:tav>
                                        <p:tav tm="100000">
                                          <p:val>
                                            <p:fltVal val="0"/>
                                          </p:val>
                                        </p:tav>
                                      </p:tavLst>
                                    </p:anim>
                                    <p:anim calcmode="lin" valueType="num">
                                      <p:cBhvr>
                                        <p:cTn id="199" dur="500"/>
                                        <p:tgtEl>
                                          <p:spTgt spid="26"/>
                                        </p:tgtEl>
                                        <p:attrNameLst>
                                          <p:attrName>ppt_h</p:attrName>
                                        </p:attrNameLst>
                                      </p:cBhvr>
                                      <p:tavLst>
                                        <p:tav tm="0">
                                          <p:val>
                                            <p:strVal val="ppt_h"/>
                                          </p:val>
                                        </p:tav>
                                        <p:tav tm="100000">
                                          <p:val>
                                            <p:fltVal val="0"/>
                                          </p:val>
                                        </p:tav>
                                      </p:tavLst>
                                    </p:anim>
                                    <p:anim calcmode="lin" valueType="num">
                                      <p:cBhvr>
                                        <p:cTn id="200" dur="500"/>
                                        <p:tgtEl>
                                          <p:spTgt spid="26"/>
                                        </p:tgtEl>
                                        <p:attrNameLst>
                                          <p:attrName>style.rotation</p:attrName>
                                        </p:attrNameLst>
                                      </p:cBhvr>
                                      <p:tavLst>
                                        <p:tav tm="0">
                                          <p:val>
                                            <p:fltVal val="0"/>
                                          </p:val>
                                        </p:tav>
                                        <p:tav tm="100000">
                                          <p:val>
                                            <p:fltVal val="360"/>
                                          </p:val>
                                        </p:tav>
                                      </p:tavLst>
                                    </p:anim>
                                    <p:animEffect transition="out" filter="fade">
                                      <p:cBhvr>
                                        <p:cTn id="201" dur="500"/>
                                        <p:tgtEl>
                                          <p:spTgt spid="26"/>
                                        </p:tgtEl>
                                      </p:cBhvr>
                                    </p:animEffect>
                                    <p:set>
                                      <p:cBhvr>
                                        <p:cTn id="202"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203" restart="whenNotActive" fill="hold" evtFilter="cancelBubble" nodeType="interactiveSeq">
                <p:stCondLst>
                  <p:cond evt="onClick" delay="0">
                    <p:tgtEl>
                      <p:spTgt spid="21"/>
                    </p:tgtEl>
                  </p:cond>
                </p:stCondLst>
                <p:endSync evt="end" delay="0">
                  <p:rtn val="all"/>
                </p:endSync>
                <p:childTnLst>
                  <p:par>
                    <p:cTn id="204" fill="hold">
                      <p:stCondLst>
                        <p:cond delay="0"/>
                      </p:stCondLst>
                      <p:childTnLst>
                        <p:par>
                          <p:cTn id="205" fill="hold">
                            <p:stCondLst>
                              <p:cond delay="0"/>
                            </p:stCondLst>
                            <p:childTnLst>
                              <p:par>
                                <p:cTn id="206" presetID="2" presetClass="exit" presetSubtype="4" fill="hold" grpId="0" nodeType="clickEffect">
                                  <p:stCondLst>
                                    <p:cond delay="0"/>
                                  </p:stCondLst>
                                  <p:childTnLst>
                                    <p:anim calcmode="lin" valueType="num">
                                      <p:cBhvr additive="base">
                                        <p:cTn id="207" dur="500"/>
                                        <p:tgtEl>
                                          <p:spTgt spid="21"/>
                                        </p:tgtEl>
                                        <p:attrNameLst>
                                          <p:attrName>ppt_x</p:attrName>
                                        </p:attrNameLst>
                                      </p:cBhvr>
                                      <p:tavLst>
                                        <p:tav tm="0">
                                          <p:val>
                                            <p:strVal val="ppt_x"/>
                                          </p:val>
                                        </p:tav>
                                        <p:tav tm="100000">
                                          <p:val>
                                            <p:strVal val="ppt_x"/>
                                          </p:val>
                                        </p:tav>
                                      </p:tavLst>
                                    </p:anim>
                                    <p:anim calcmode="lin" valueType="num">
                                      <p:cBhvr additive="base">
                                        <p:cTn id="208" dur="500"/>
                                        <p:tgtEl>
                                          <p:spTgt spid="21"/>
                                        </p:tgtEl>
                                        <p:attrNameLst>
                                          <p:attrName>ppt_y</p:attrName>
                                        </p:attrNameLst>
                                      </p:cBhvr>
                                      <p:tavLst>
                                        <p:tav tm="0">
                                          <p:val>
                                            <p:strVal val="ppt_y"/>
                                          </p:val>
                                        </p:tav>
                                        <p:tav tm="100000">
                                          <p:val>
                                            <p:strVal val="1+ppt_h/2"/>
                                          </p:val>
                                        </p:tav>
                                      </p:tavLst>
                                    </p:anim>
                                    <p:set>
                                      <p:cBhvr>
                                        <p:cTn id="209"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210" restart="whenNotActive" fill="hold" evtFilter="cancelBubble" nodeType="interactiveSeq">
                <p:stCondLst>
                  <p:cond evt="onClick" delay="0">
                    <p:tgtEl>
                      <p:spTgt spid="28"/>
                    </p:tgtEl>
                  </p:cond>
                </p:stCondLst>
                <p:endSync evt="end" delay="0">
                  <p:rtn val="all"/>
                </p:endSync>
                <p:childTnLst>
                  <p:par>
                    <p:cTn id="211" fill="hold">
                      <p:stCondLst>
                        <p:cond delay="0"/>
                      </p:stCondLst>
                      <p:childTnLst>
                        <p:par>
                          <p:cTn id="212" fill="hold">
                            <p:stCondLst>
                              <p:cond delay="0"/>
                            </p:stCondLst>
                            <p:childTnLst>
                              <p:par>
                                <p:cTn id="213" presetID="49" presetClass="exit" presetSubtype="0" accel="100000" fill="hold" grpId="0" nodeType="clickEffect">
                                  <p:stCondLst>
                                    <p:cond delay="0"/>
                                  </p:stCondLst>
                                  <p:childTnLst>
                                    <p:anim calcmode="lin" valueType="num">
                                      <p:cBhvr>
                                        <p:cTn id="214" dur="500"/>
                                        <p:tgtEl>
                                          <p:spTgt spid="28"/>
                                        </p:tgtEl>
                                        <p:attrNameLst>
                                          <p:attrName>ppt_w</p:attrName>
                                        </p:attrNameLst>
                                      </p:cBhvr>
                                      <p:tavLst>
                                        <p:tav tm="0">
                                          <p:val>
                                            <p:strVal val="ppt_w"/>
                                          </p:val>
                                        </p:tav>
                                        <p:tav tm="100000">
                                          <p:val>
                                            <p:fltVal val="0"/>
                                          </p:val>
                                        </p:tav>
                                      </p:tavLst>
                                    </p:anim>
                                    <p:anim calcmode="lin" valueType="num">
                                      <p:cBhvr>
                                        <p:cTn id="215" dur="500"/>
                                        <p:tgtEl>
                                          <p:spTgt spid="28"/>
                                        </p:tgtEl>
                                        <p:attrNameLst>
                                          <p:attrName>ppt_h</p:attrName>
                                        </p:attrNameLst>
                                      </p:cBhvr>
                                      <p:tavLst>
                                        <p:tav tm="0">
                                          <p:val>
                                            <p:strVal val="ppt_h"/>
                                          </p:val>
                                        </p:tav>
                                        <p:tav tm="100000">
                                          <p:val>
                                            <p:fltVal val="0"/>
                                          </p:val>
                                        </p:tav>
                                      </p:tavLst>
                                    </p:anim>
                                    <p:anim calcmode="lin" valueType="num">
                                      <p:cBhvr>
                                        <p:cTn id="216" dur="500"/>
                                        <p:tgtEl>
                                          <p:spTgt spid="28"/>
                                        </p:tgtEl>
                                        <p:attrNameLst>
                                          <p:attrName>style.rotation</p:attrName>
                                        </p:attrNameLst>
                                      </p:cBhvr>
                                      <p:tavLst>
                                        <p:tav tm="0">
                                          <p:val>
                                            <p:fltVal val="0"/>
                                          </p:val>
                                        </p:tav>
                                        <p:tav tm="100000">
                                          <p:val>
                                            <p:fltVal val="360"/>
                                          </p:val>
                                        </p:tav>
                                      </p:tavLst>
                                    </p:anim>
                                    <p:animEffect transition="out" filter="fade">
                                      <p:cBhvr>
                                        <p:cTn id="217" dur="500"/>
                                        <p:tgtEl>
                                          <p:spTgt spid="28"/>
                                        </p:tgtEl>
                                      </p:cBhvr>
                                    </p:animEffect>
                                    <p:set>
                                      <p:cBhvr>
                                        <p:cTn id="218"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219" restart="whenNotActive" fill="hold" evtFilter="cancelBubble" nodeType="interactiveSeq">
                <p:stCondLst>
                  <p:cond evt="onClick" delay="0">
                    <p:tgtEl>
                      <p:spTgt spid="29"/>
                    </p:tgtEl>
                  </p:cond>
                </p:stCondLst>
                <p:endSync evt="end" delay="0">
                  <p:rtn val="all"/>
                </p:endSync>
                <p:childTnLst>
                  <p:par>
                    <p:cTn id="220" fill="hold">
                      <p:stCondLst>
                        <p:cond delay="0"/>
                      </p:stCondLst>
                      <p:childTnLst>
                        <p:par>
                          <p:cTn id="221" fill="hold">
                            <p:stCondLst>
                              <p:cond delay="0"/>
                            </p:stCondLst>
                            <p:childTnLst>
                              <p:par>
                                <p:cTn id="222" presetID="49" presetClass="exit" presetSubtype="0" accel="100000" fill="hold" grpId="0" nodeType="clickEffect">
                                  <p:stCondLst>
                                    <p:cond delay="0"/>
                                  </p:stCondLst>
                                  <p:childTnLst>
                                    <p:anim calcmode="lin" valueType="num">
                                      <p:cBhvr>
                                        <p:cTn id="223" dur="500"/>
                                        <p:tgtEl>
                                          <p:spTgt spid="29"/>
                                        </p:tgtEl>
                                        <p:attrNameLst>
                                          <p:attrName>ppt_w</p:attrName>
                                        </p:attrNameLst>
                                      </p:cBhvr>
                                      <p:tavLst>
                                        <p:tav tm="0">
                                          <p:val>
                                            <p:strVal val="ppt_w"/>
                                          </p:val>
                                        </p:tav>
                                        <p:tav tm="100000">
                                          <p:val>
                                            <p:fltVal val="0"/>
                                          </p:val>
                                        </p:tav>
                                      </p:tavLst>
                                    </p:anim>
                                    <p:anim calcmode="lin" valueType="num">
                                      <p:cBhvr>
                                        <p:cTn id="224" dur="500"/>
                                        <p:tgtEl>
                                          <p:spTgt spid="29"/>
                                        </p:tgtEl>
                                        <p:attrNameLst>
                                          <p:attrName>ppt_h</p:attrName>
                                        </p:attrNameLst>
                                      </p:cBhvr>
                                      <p:tavLst>
                                        <p:tav tm="0">
                                          <p:val>
                                            <p:strVal val="ppt_h"/>
                                          </p:val>
                                        </p:tav>
                                        <p:tav tm="100000">
                                          <p:val>
                                            <p:fltVal val="0"/>
                                          </p:val>
                                        </p:tav>
                                      </p:tavLst>
                                    </p:anim>
                                    <p:anim calcmode="lin" valueType="num">
                                      <p:cBhvr>
                                        <p:cTn id="225" dur="500"/>
                                        <p:tgtEl>
                                          <p:spTgt spid="29"/>
                                        </p:tgtEl>
                                        <p:attrNameLst>
                                          <p:attrName>style.rotation</p:attrName>
                                        </p:attrNameLst>
                                      </p:cBhvr>
                                      <p:tavLst>
                                        <p:tav tm="0">
                                          <p:val>
                                            <p:fltVal val="0"/>
                                          </p:val>
                                        </p:tav>
                                        <p:tav tm="100000">
                                          <p:val>
                                            <p:fltVal val="360"/>
                                          </p:val>
                                        </p:tav>
                                      </p:tavLst>
                                    </p:anim>
                                    <p:animEffect transition="out" filter="fade">
                                      <p:cBhvr>
                                        <p:cTn id="226" dur="500"/>
                                        <p:tgtEl>
                                          <p:spTgt spid="29"/>
                                        </p:tgtEl>
                                      </p:cBhvr>
                                    </p:animEffect>
                                    <p:set>
                                      <p:cBhvr>
                                        <p:cTn id="227"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228" restart="whenNotActive" fill="hold" evtFilter="cancelBubble" nodeType="interactiveSeq">
                <p:stCondLst>
                  <p:cond evt="onClick" delay="0">
                    <p:tgtEl>
                      <p:spTgt spid="30"/>
                    </p:tgtEl>
                  </p:cond>
                </p:stCondLst>
                <p:endSync evt="end" delay="0">
                  <p:rtn val="all"/>
                </p:endSync>
                <p:childTnLst>
                  <p:par>
                    <p:cTn id="229" fill="hold">
                      <p:stCondLst>
                        <p:cond delay="0"/>
                      </p:stCondLst>
                      <p:childTnLst>
                        <p:par>
                          <p:cTn id="230" fill="hold">
                            <p:stCondLst>
                              <p:cond delay="0"/>
                            </p:stCondLst>
                            <p:childTnLst>
                              <p:par>
                                <p:cTn id="231" presetID="49" presetClass="exit" presetSubtype="0" accel="100000" fill="hold" grpId="0" nodeType="clickEffect">
                                  <p:stCondLst>
                                    <p:cond delay="0"/>
                                  </p:stCondLst>
                                  <p:childTnLst>
                                    <p:anim calcmode="lin" valueType="num">
                                      <p:cBhvr>
                                        <p:cTn id="232" dur="500"/>
                                        <p:tgtEl>
                                          <p:spTgt spid="30"/>
                                        </p:tgtEl>
                                        <p:attrNameLst>
                                          <p:attrName>ppt_w</p:attrName>
                                        </p:attrNameLst>
                                      </p:cBhvr>
                                      <p:tavLst>
                                        <p:tav tm="0">
                                          <p:val>
                                            <p:strVal val="ppt_w"/>
                                          </p:val>
                                        </p:tav>
                                        <p:tav tm="100000">
                                          <p:val>
                                            <p:fltVal val="0"/>
                                          </p:val>
                                        </p:tav>
                                      </p:tavLst>
                                    </p:anim>
                                    <p:anim calcmode="lin" valueType="num">
                                      <p:cBhvr>
                                        <p:cTn id="233" dur="500"/>
                                        <p:tgtEl>
                                          <p:spTgt spid="30"/>
                                        </p:tgtEl>
                                        <p:attrNameLst>
                                          <p:attrName>ppt_h</p:attrName>
                                        </p:attrNameLst>
                                      </p:cBhvr>
                                      <p:tavLst>
                                        <p:tav tm="0">
                                          <p:val>
                                            <p:strVal val="ppt_h"/>
                                          </p:val>
                                        </p:tav>
                                        <p:tav tm="100000">
                                          <p:val>
                                            <p:fltVal val="0"/>
                                          </p:val>
                                        </p:tav>
                                      </p:tavLst>
                                    </p:anim>
                                    <p:anim calcmode="lin" valueType="num">
                                      <p:cBhvr>
                                        <p:cTn id="234" dur="500"/>
                                        <p:tgtEl>
                                          <p:spTgt spid="30"/>
                                        </p:tgtEl>
                                        <p:attrNameLst>
                                          <p:attrName>style.rotation</p:attrName>
                                        </p:attrNameLst>
                                      </p:cBhvr>
                                      <p:tavLst>
                                        <p:tav tm="0">
                                          <p:val>
                                            <p:fltVal val="0"/>
                                          </p:val>
                                        </p:tav>
                                        <p:tav tm="100000">
                                          <p:val>
                                            <p:fltVal val="360"/>
                                          </p:val>
                                        </p:tav>
                                      </p:tavLst>
                                    </p:anim>
                                    <p:animEffect transition="out" filter="fade">
                                      <p:cBhvr>
                                        <p:cTn id="235" dur="500"/>
                                        <p:tgtEl>
                                          <p:spTgt spid="30"/>
                                        </p:tgtEl>
                                      </p:cBhvr>
                                    </p:animEffect>
                                    <p:set>
                                      <p:cBhvr>
                                        <p:cTn id="236"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37" restart="whenNotActive" fill="hold" evtFilter="cancelBubble" nodeType="interactiveSeq">
                <p:stCondLst>
                  <p:cond evt="onClick" delay="0">
                    <p:tgtEl>
                      <p:spTgt spid="31"/>
                    </p:tgtEl>
                  </p:cond>
                </p:stCondLst>
                <p:endSync evt="end" delay="0">
                  <p:rtn val="all"/>
                </p:endSync>
                <p:childTnLst>
                  <p:par>
                    <p:cTn id="238" fill="hold">
                      <p:stCondLst>
                        <p:cond delay="0"/>
                      </p:stCondLst>
                      <p:childTnLst>
                        <p:par>
                          <p:cTn id="239" fill="hold">
                            <p:stCondLst>
                              <p:cond delay="0"/>
                            </p:stCondLst>
                            <p:childTnLst>
                              <p:par>
                                <p:cTn id="240" presetID="49" presetClass="exit" presetSubtype="0" accel="100000" fill="hold" grpId="0" nodeType="clickEffect">
                                  <p:stCondLst>
                                    <p:cond delay="0"/>
                                  </p:stCondLst>
                                  <p:childTnLst>
                                    <p:anim calcmode="lin" valueType="num">
                                      <p:cBhvr>
                                        <p:cTn id="241" dur="500"/>
                                        <p:tgtEl>
                                          <p:spTgt spid="31"/>
                                        </p:tgtEl>
                                        <p:attrNameLst>
                                          <p:attrName>ppt_w</p:attrName>
                                        </p:attrNameLst>
                                      </p:cBhvr>
                                      <p:tavLst>
                                        <p:tav tm="0">
                                          <p:val>
                                            <p:strVal val="ppt_w"/>
                                          </p:val>
                                        </p:tav>
                                        <p:tav tm="100000">
                                          <p:val>
                                            <p:fltVal val="0"/>
                                          </p:val>
                                        </p:tav>
                                      </p:tavLst>
                                    </p:anim>
                                    <p:anim calcmode="lin" valueType="num">
                                      <p:cBhvr>
                                        <p:cTn id="242" dur="500"/>
                                        <p:tgtEl>
                                          <p:spTgt spid="31"/>
                                        </p:tgtEl>
                                        <p:attrNameLst>
                                          <p:attrName>ppt_h</p:attrName>
                                        </p:attrNameLst>
                                      </p:cBhvr>
                                      <p:tavLst>
                                        <p:tav tm="0">
                                          <p:val>
                                            <p:strVal val="ppt_h"/>
                                          </p:val>
                                        </p:tav>
                                        <p:tav tm="100000">
                                          <p:val>
                                            <p:fltVal val="0"/>
                                          </p:val>
                                        </p:tav>
                                      </p:tavLst>
                                    </p:anim>
                                    <p:anim calcmode="lin" valueType="num">
                                      <p:cBhvr>
                                        <p:cTn id="243" dur="500"/>
                                        <p:tgtEl>
                                          <p:spTgt spid="31"/>
                                        </p:tgtEl>
                                        <p:attrNameLst>
                                          <p:attrName>style.rotation</p:attrName>
                                        </p:attrNameLst>
                                      </p:cBhvr>
                                      <p:tavLst>
                                        <p:tav tm="0">
                                          <p:val>
                                            <p:fltVal val="0"/>
                                          </p:val>
                                        </p:tav>
                                        <p:tav tm="100000">
                                          <p:val>
                                            <p:fltVal val="360"/>
                                          </p:val>
                                        </p:tav>
                                      </p:tavLst>
                                    </p:anim>
                                    <p:animEffect transition="out" filter="fade">
                                      <p:cBhvr>
                                        <p:cTn id="244" dur="500"/>
                                        <p:tgtEl>
                                          <p:spTgt spid="31"/>
                                        </p:tgtEl>
                                      </p:cBhvr>
                                    </p:animEffect>
                                    <p:set>
                                      <p:cBhvr>
                                        <p:cTn id="245" dur="1" fill="hold">
                                          <p:stCondLst>
                                            <p:cond delay="499"/>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246" restart="whenNotActive" fill="hold" evtFilter="cancelBubble" nodeType="interactiveSeq">
                <p:stCondLst>
                  <p:cond evt="onClick" delay="0">
                    <p:tgtEl>
                      <p:spTgt spid="32"/>
                    </p:tgtEl>
                  </p:cond>
                </p:stCondLst>
                <p:endSync evt="end" delay="0">
                  <p:rtn val="all"/>
                </p:endSync>
                <p:childTnLst>
                  <p:par>
                    <p:cTn id="247" fill="hold">
                      <p:stCondLst>
                        <p:cond delay="0"/>
                      </p:stCondLst>
                      <p:childTnLst>
                        <p:par>
                          <p:cTn id="248" fill="hold">
                            <p:stCondLst>
                              <p:cond delay="0"/>
                            </p:stCondLst>
                            <p:childTnLst>
                              <p:par>
                                <p:cTn id="249" presetID="49" presetClass="exit" presetSubtype="0" accel="100000" fill="hold" grpId="0" nodeType="clickEffect">
                                  <p:stCondLst>
                                    <p:cond delay="0"/>
                                  </p:stCondLst>
                                  <p:childTnLst>
                                    <p:anim calcmode="lin" valueType="num">
                                      <p:cBhvr>
                                        <p:cTn id="250" dur="500"/>
                                        <p:tgtEl>
                                          <p:spTgt spid="32"/>
                                        </p:tgtEl>
                                        <p:attrNameLst>
                                          <p:attrName>ppt_w</p:attrName>
                                        </p:attrNameLst>
                                      </p:cBhvr>
                                      <p:tavLst>
                                        <p:tav tm="0">
                                          <p:val>
                                            <p:strVal val="ppt_w"/>
                                          </p:val>
                                        </p:tav>
                                        <p:tav tm="100000">
                                          <p:val>
                                            <p:fltVal val="0"/>
                                          </p:val>
                                        </p:tav>
                                      </p:tavLst>
                                    </p:anim>
                                    <p:anim calcmode="lin" valueType="num">
                                      <p:cBhvr>
                                        <p:cTn id="251" dur="500"/>
                                        <p:tgtEl>
                                          <p:spTgt spid="32"/>
                                        </p:tgtEl>
                                        <p:attrNameLst>
                                          <p:attrName>ppt_h</p:attrName>
                                        </p:attrNameLst>
                                      </p:cBhvr>
                                      <p:tavLst>
                                        <p:tav tm="0">
                                          <p:val>
                                            <p:strVal val="ppt_h"/>
                                          </p:val>
                                        </p:tav>
                                        <p:tav tm="100000">
                                          <p:val>
                                            <p:fltVal val="0"/>
                                          </p:val>
                                        </p:tav>
                                      </p:tavLst>
                                    </p:anim>
                                    <p:anim calcmode="lin" valueType="num">
                                      <p:cBhvr>
                                        <p:cTn id="252" dur="500"/>
                                        <p:tgtEl>
                                          <p:spTgt spid="32"/>
                                        </p:tgtEl>
                                        <p:attrNameLst>
                                          <p:attrName>style.rotation</p:attrName>
                                        </p:attrNameLst>
                                      </p:cBhvr>
                                      <p:tavLst>
                                        <p:tav tm="0">
                                          <p:val>
                                            <p:fltVal val="0"/>
                                          </p:val>
                                        </p:tav>
                                        <p:tav tm="100000">
                                          <p:val>
                                            <p:fltVal val="360"/>
                                          </p:val>
                                        </p:tav>
                                      </p:tavLst>
                                    </p:anim>
                                    <p:animEffect transition="out" filter="fade">
                                      <p:cBhvr>
                                        <p:cTn id="253" dur="500"/>
                                        <p:tgtEl>
                                          <p:spTgt spid="32"/>
                                        </p:tgtEl>
                                      </p:cBhvr>
                                    </p:animEffect>
                                    <p:set>
                                      <p:cBhvr>
                                        <p:cTn id="254" dur="1" fill="hold">
                                          <p:stCondLst>
                                            <p:cond delay="4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255" restart="whenNotActive" fill="hold" evtFilter="cancelBubble" nodeType="interactiveSeq">
                <p:stCondLst>
                  <p:cond evt="onClick" delay="0">
                    <p:tgtEl>
                      <p:spTgt spid="27"/>
                    </p:tgtEl>
                  </p:cond>
                </p:stCondLst>
                <p:endSync evt="end" delay="0">
                  <p:rtn val="all"/>
                </p:endSync>
                <p:childTnLst>
                  <p:par>
                    <p:cTn id="256" fill="hold">
                      <p:stCondLst>
                        <p:cond delay="0"/>
                      </p:stCondLst>
                      <p:childTnLst>
                        <p:par>
                          <p:cTn id="257" fill="hold">
                            <p:stCondLst>
                              <p:cond delay="0"/>
                            </p:stCondLst>
                            <p:childTnLst>
                              <p:par>
                                <p:cTn id="258" presetID="2" presetClass="exit" presetSubtype="4" fill="hold" grpId="0" nodeType="clickEffect">
                                  <p:stCondLst>
                                    <p:cond delay="0"/>
                                  </p:stCondLst>
                                  <p:childTnLst>
                                    <p:anim calcmode="lin" valueType="num">
                                      <p:cBhvr additive="base">
                                        <p:cTn id="259" dur="500"/>
                                        <p:tgtEl>
                                          <p:spTgt spid="27"/>
                                        </p:tgtEl>
                                        <p:attrNameLst>
                                          <p:attrName>ppt_x</p:attrName>
                                        </p:attrNameLst>
                                      </p:cBhvr>
                                      <p:tavLst>
                                        <p:tav tm="0">
                                          <p:val>
                                            <p:strVal val="ppt_x"/>
                                          </p:val>
                                        </p:tav>
                                        <p:tav tm="100000">
                                          <p:val>
                                            <p:strVal val="ppt_x"/>
                                          </p:val>
                                        </p:tav>
                                      </p:tavLst>
                                    </p:anim>
                                    <p:anim calcmode="lin" valueType="num">
                                      <p:cBhvr additive="base">
                                        <p:cTn id="260" dur="500"/>
                                        <p:tgtEl>
                                          <p:spTgt spid="27"/>
                                        </p:tgtEl>
                                        <p:attrNameLst>
                                          <p:attrName>ppt_y</p:attrName>
                                        </p:attrNameLst>
                                      </p:cBhvr>
                                      <p:tavLst>
                                        <p:tav tm="0">
                                          <p:val>
                                            <p:strVal val="ppt_y"/>
                                          </p:val>
                                        </p:tav>
                                        <p:tav tm="100000">
                                          <p:val>
                                            <p:strVal val="1+ppt_h/2"/>
                                          </p:val>
                                        </p:tav>
                                      </p:tavLst>
                                    </p:anim>
                                    <p:set>
                                      <p:cBhvr>
                                        <p:cTn id="261"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childTnLst>
        </p:cTn>
      </p:par>
    </p:tnLst>
    <p:bldLst>
      <p:bldP spid="15370" grpId="0" animBg="1"/>
      <p:bldP spid="15379" grpId="0" animBg="1"/>
      <p:bldP spid="15385" grpId="0" animBg="1"/>
      <p:bldP spid="15386" grpId="0" animBg="1"/>
      <p:bldP spid="15387" grpId="0" animBg="1"/>
      <p:bldP spid="15388" grpId="0" animBg="1"/>
      <p:bldP spid="15369" grpId="0" animBg="1"/>
      <p:bldP spid="15372" grpId="0" animBg="1"/>
      <p:bldP spid="15373" grpId="0" animBg="1"/>
      <p:bldP spid="15375" grpId="0" animBg="1"/>
      <p:bldP spid="15376" grpId="0" animBg="1"/>
      <p:bldP spid="15377" grpId="0" animBg="1"/>
      <p:bldP spid="15378" grpId="0" animBg="1"/>
      <p:bldP spid="15380" grpId="0" animBg="1"/>
      <p:bldP spid="15381" grpId="0" animBg="1"/>
      <p:bldP spid="15382" grpId="0" animBg="1"/>
      <p:bldP spid="15383" grpId="0" animBg="1"/>
      <p:bldP spid="15384"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8000"/>
            </a:gs>
            <a:gs pos="35000">
              <a:srgbClr val="2CC907"/>
            </a:gs>
            <a:gs pos="86000">
              <a:srgbClr val="99FF33"/>
            </a:gs>
          </a:gsLst>
          <a:lin ang="2700000" scaled="1"/>
          <a:tileRect/>
        </a:gradFill>
        <a:effectLst/>
      </p:bgPr>
    </p:bg>
    <p:spTree>
      <p:nvGrpSpPr>
        <p:cNvPr id="1" name=""/>
        <p:cNvGrpSpPr/>
        <p:nvPr/>
      </p:nvGrpSpPr>
      <p:grpSpPr>
        <a:xfrm>
          <a:off x="0" y="0"/>
          <a:ext cx="0" cy="0"/>
          <a:chOff x="0" y="0"/>
          <a:chExt cx="0" cy="0"/>
        </a:xfrm>
      </p:grpSpPr>
      <p:sp>
        <p:nvSpPr>
          <p:cNvPr id="4098" name="Rectangle 4"/>
          <p:cNvSpPr>
            <a:spLocks noGrp="1"/>
          </p:cNvSpPr>
          <p:nvPr>
            <p:ph type="title"/>
          </p:nvPr>
        </p:nvSpPr>
        <p:spPr/>
        <p:txBody>
          <a:bodyPr/>
          <a:lstStyle/>
          <a:p>
            <a:pPr eaLnBrk="1" hangingPunct="1"/>
            <a:r>
              <a:rPr lang="cs-CZ" b="1" dirty="0" smtClean="0">
                <a:solidFill>
                  <a:schemeClr val="bg1"/>
                </a:solidFill>
                <a:latin typeface="Arial" charset="0"/>
              </a:rPr>
              <a:t>1000</a:t>
            </a:r>
          </a:p>
        </p:txBody>
      </p:sp>
      <p:sp>
        <p:nvSpPr>
          <p:cNvPr id="4099" name="AutoShape 6"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2CC907">
              <a:alpha val="80000"/>
            </a:srgbClr>
          </a:solidFill>
          <a:ln>
            <a:headEnd/>
            <a:tailEnd/>
          </a:ln>
        </p:spPr>
        <p:style>
          <a:lnRef idx="0">
            <a:schemeClr val="accent3"/>
          </a:lnRef>
          <a:fillRef idx="3">
            <a:schemeClr val="accent3"/>
          </a:fillRef>
          <a:effectRef idx="3">
            <a:schemeClr val="accent3"/>
          </a:effectRef>
          <a:fontRef idx="minor">
            <a:schemeClr val="lt1"/>
          </a:fontRef>
        </p:style>
        <p:txBody>
          <a:bodyPr wrap="none" anchor="ctr"/>
          <a:lstStyle/>
          <a:p>
            <a:endParaRPr lang="cs-CZ"/>
          </a:p>
        </p:txBody>
      </p:sp>
      <p:sp>
        <p:nvSpPr>
          <p:cNvPr id="4100" name="Text Box 7"/>
          <p:cNvSpPr txBox="1">
            <a:spLocks noChangeArrowheads="1"/>
          </p:cNvSpPr>
          <p:nvPr/>
        </p:nvSpPr>
        <p:spPr bwMode="auto">
          <a:xfrm>
            <a:off x="1071538" y="1571612"/>
            <a:ext cx="7072362"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bg1"/>
                </a:solidFill>
              </a:rPr>
              <a:t>Jaké ploutve mají ryby?</a:t>
            </a:r>
            <a:endParaRPr lang="cs-CZ" sz="3200" b="1" dirty="0">
              <a:solidFill>
                <a:schemeClr val="bg1"/>
              </a:solidFill>
            </a:endParaRPr>
          </a:p>
        </p:txBody>
      </p:sp>
      <p:sp>
        <p:nvSpPr>
          <p:cNvPr id="4101" name="Rectangle 8"/>
          <p:cNvSpPr>
            <a:spLocks noChangeArrowheads="1"/>
          </p:cNvSpPr>
          <p:nvPr/>
        </p:nvSpPr>
        <p:spPr bwMode="auto">
          <a:xfrm>
            <a:off x="5214942" y="6143644"/>
            <a:ext cx="534988" cy="244475"/>
          </a:xfrm>
          <a:prstGeom prst="rect">
            <a:avLst/>
          </a:prstGeom>
          <a:noFill/>
          <a:ln w="9525">
            <a:noFill/>
            <a:miter lim="800000"/>
            <a:headEnd/>
            <a:tailEnd/>
          </a:ln>
        </p:spPr>
        <p:txBody>
          <a:bodyPr wrap="none">
            <a:spAutoFit/>
          </a:bodyPr>
          <a:lstStyle/>
          <a:p>
            <a:pPr>
              <a:spcBef>
                <a:spcPct val="50000"/>
              </a:spcBef>
            </a:pPr>
            <a:r>
              <a:rPr lang="cs-CZ" sz="1000">
                <a:solidFill>
                  <a:schemeClr val="bg1"/>
                </a:solidFill>
              </a:rPr>
              <a:t>Obr. 1</a:t>
            </a:r>
          </a:p>
        </p:txBody>
      </p:sp>
    </p:spTree>
  </p:cSld>
  <p:clrMapOvr>
    <a:masterClrMapping/>
  </p:clrMapOvr>
  <p:transition advClick="0"/>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8000"/>
            </a:gs>
            <a:gs pos="35000">
              <a:srgbClr val="2CC907"/>
            </a:gs>
            <a:gs pos="86000">
              <a:srgbClr val="99FF33"/>
            </a:gs>
          </a:gsLst>
          <a:lin ang="2700000" scaled="1"/>
          <a:tileRect/>
        </a:gradFill>
        <a:effectLst/>
      </p:bgPr>
    </p:bg>
    <p:spTree>
      <p:nvGrpSpPr>
        <p:cNvPr id="1" name=""/>
        <p:cNvGrpSpPr/>
        <p:nvPr/>
      </p:nvGrpSpPr>
      <p:grpSpPr>
        <a:xfrm>
          <a:off x="0" y="0"/>
          <a:ext cx="0" cy="0"/>
          <a:chOff x="0" y="0"/>
          <a:chExt cx="0" cy="0"/>
        </a:xfrm>
      </p:grpSpPr>
      <p:sp>
        <p:nvSpPr>
          <p:cNvPr id="5122" name="Rectangle 4"/>
          <p:cNvSpPr>
            <a:spLocks noGrp="1"/>
          </p:cNvSpPr>
          <p:nvPr>
            <p:ph type="title"/>
          </p:nvPr>
        </p:nvSpPr>
        <p:spPr/>
        <p:txBody>
          <a:bodyPr/>
          <a:lstStyle/>
          <a:p>
            <a:pPr eaLnBrk="1" hangingPunct="1"/>
            <a:r>
              <a:rPr lang="cs-CZ" b="1" smtClean="0">
                <a:solidFill>
                  <a:schemeClr val="bg1"/>
                </a:solidFill>
                <a:latin typeface="Arial" charset="0"/>
              </a:rPr>
              <a:t>2000</a:t>
            </a:r>
          </a:p>
        </p:txBody>
      </p:sp>
      <p:sp>
        <p:nvSpPr>
          <p:cNvPr id="5124" name="Text Box 6"/>
          <p:cNvSpPr txBox="1">
            <a:spLocks noChangeArrowheads="1"/>
          </p:cNvSpPr>
          <p:nvPr/>
        </p:nvSpPr>
        <p:spPr bwMode="auto">
          <a:xfrm>
            <a:off x="1571604" y="1643050"/>
            <a:ext cx="6429420"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bg1"/>
                </a:solidFill>
              </a:rPr>
              <a:t>Jak se nazývá orgán s číslem 4?</a:t>
            </a:r>
          </a:p>
        </p:txBody>
      </p:sp>
      <p:sp>
        <p:nvSpPr>
          <p:cNvPr id="7" name="TextovéPole 6"/>
          <p:cNvSpPr txBox="1"/>
          <p:nvPr/>
        </p:nvSpPr>
        <p:spPr>
          <a:xfrm>
            <a:off x="7000892" y="2857496"/>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cs-CZ" sz="2800" dirty="0" smtClean="0">
                <a:solidFill>
                  <a:schemeClr val="tx1">
                    <a:lumMod val="95000"/>
                    <a:lumOff val="5000"/>
                  </a:schemeClr>
                </a:solidFill>
              </a:rPr>
              <a:t>Nápověda</a:t>
            </a:r>
            <a:endParaRPr lang="cs-CZ" sz="2800" dirty="0">
              <a:solidFill>
                <a:schemeClr val="tx1">
                  <a:lumMod val="95000"/>
                  <a:lumOff val="5000"/>
                </a:schemeClr>
              </a:solidFill>
            </a:endParaRPr>
          </a:p>
        </p:txBody>
      </p:sp>
      <p:sp>
        <p:nvSpPr>
          <p:cNvPr id="8" name="AutoShape 6"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2CC907">
              <a:alpha val="80000"/>
            </a:srgbClr>
          </a:solidFill>
          <a:ln>
            <a:headEnd/>
            <a:tailEnd/>
          </a:ln>
        </p:spPr>
        <p:style>
          <a:lnRef idx="0">
            <a:schemeClr val="accent3"/>
          </a:lnRef>
          <a:fillRef idx="3">
            <a:schemeClr val="accent3"/>
          </a:fillRef>
          <a:effectRef idx="3">
            <a:schemeClr val="accent3"/>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8000"/>
            </a:gs>
            <a:gs pos="35000">
              <a:srgbClr val="2CC907"/>
            </a:gs>
            <a:gs pos="86000">
              <a:srgbClr val="99FF33"/>
            </a:gs>
          </a:gsLst>
          <a:lin ang="2700000" scaled="1"/>
          <a:tileRect/>
        </a:gradFill>
        <a:effectLst/>
      </p:bgPr>
    </p:bg>
    <p:spTree>
      <p:nvGrpSpPr>
        <p:cNvPr id="1" name=""/>
        <p:cNvGrpSpPr/>
        <p:nvPr/>
      </p:nvGrpSpPr>
      <p:grpSpPr>
        <a:xfrm>
          <a:off x="0" y="0"/>
          <a:ext cx="0" cy="0"/>
          <a:chOff x="0" y="0"/>
          <a:chExt cx="0" cy="0"/>
        </a:xfrm>
      </p:grpSpPr>
      <p:sp>
        <p:nvSpPr>
          <p:cNvPr id="6146" name="Rectangle 4"/>
          <p:cNvSpPr>
            <a:spLocks noGrp="1"/>
          </p:cNvSpPr>
          <p:nvPr>
            <p:ph type="title"/>
          </p:nvPr>
        </p:nvSpPr>
        <p:spPr/>
        <p:txBody>
          <a:bodyPr/>
          <a:lstStyle/>
          <a:p>
            <a:pPr eaLnBrk="1" hangingPunct="1"/>
            <a:r>
              <a:rPr lang="cs-CZ" b="1" smtClean="0">
                <a:solidFill>
                  <a:schemeClr val="bg1"/>
                </a:solidFill>
                <a:latin typeface="Arial" charset="0"/>
              </a:rPr>
              <a:t>3000</a:t>
            </a:r>
          </a:p>
        </p:txBody>
      </p:sp>
      <p:sp>
        <p:nvSpPr>
          <p:cNvPr id="6148" name="Text Box 6"/>
          <p:cNvSpPr txBox="1">
            <a:spLocks noChangeArrowheads="1"/>
          </p:cNvSpPr>
          <p:nvPr/>
        </p:nvSpPr>
        <p:spPr bwMode="auto">
          <a:xfrm>
            <a:off x="0" y="1571612"/>
            <a:ext cx="9144000" cy="1323439"/>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Jakou kostru mohou mít ryby?</a:t>
            </a:r>
          </a:p>
          <a:p>
            <a:pPr algn="ctr">
              <a:spcBef>
                <a:spcPct val="50000"/>
              </a:spcBef>
            </a:pPr>
            <a:r>
              <a:rPr lang="cs-CZ" sz="3200" b="1" dirty="0" smtClean="0">
                <a:solidFill>
                  <a:schemeClr val="bg1"/>
                </a:solidFill>
              </a:rPr>
              <a:t>(z jakého materiálu)</a:t>
            </a:r>
            <a:endParaRPr lang="cs-CZ" sz="3200" b="1" dirty="0">
              <a:solidFill>
                <a:schemeClr val="bg1"/>
              </a:solidFill>
            </a:endParaRPr>
          </a:p>
        </p:txBody>
      </p:sp>
      <p:sp>
        <p:nvSpPr>
          <p:cNvPr id="5" name="AutoShape 6"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2CC907">
              <a:alpha val="80000"/>
            </a:srgbClr>
          </a:solidFill>
          <a:ln>
            <a:headEnd/>
            <a:tailEnd/>
          </a:ln>
        </p:spPr>
        <p:style>
          <a:lnRef idx="0">
            <a:schemeClr val="accent3"/>
          </a:lnRef>
          <a:fillRef idx="3">
            <a:schemeClr val="accent3"/>
          </a:fillRef>
          <a:effectRef idx="3">
            <a:schemeClr val="accent3"/>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8000"/>
            </a:gs>
            <a:gs pos="35000">
              <a:srgbClr val="2CC907"/>
            </a:gs>
            <a:gs pos="86000">
              <a:srgbClr val="99FF33"/>
            </a:gs>
          </a:gsLst>
          <a:lin ang="2700000" scaled="1"/>
          <a:tileRect/>
        </a:gradFill>
        <a:effectLst/>
      </p:bgPr>
    </p:bg>
    <p:spTree>
      <p:nvGrpSpPr>
        <p:cNvPr id="1" name=""/>
        <p:cNvGrpSpPr/>
        <p:nvPr/>
      </p:nvGrpSpPr>
      <p:grpSpPr>
        <a:xfrm>
          <a:off x="0" y="0"/>
          <a:ext cx="0" cy="0"/>
          <a:chOff x="0" y="0"/>
          <a:chExt cx="0" cy="0"/>
        </a:xfrm>
      </p:grpSpPr>
      <p:pic>
        <p:nvPicPr>
          <p:cNvPr id="23558" name="Picture 6" descr="File:Braxen, Iduns kokbok.jpg"/>
          <p:cNvPicPr>
            <a:picLocks noChangeAspect="1" noChangeArrowheads="1"/>
          </p:cNvPicPr>
          <p:nvPr/>
        </p:nvPicPr>
        <p:blipFill>
          <a:blip r:embed="rId2"/>
          <a:srcRect/>
          <a:stretch>
            <a:fillRect/>
          </a:stretch>
        </p:blipFill>
        <p:spPr bwMode="auto">
          <a:xfrm>
            <a:off x="2786049" y="4500570"/>
            <a:ext cx="3194035" cy="2000264"/>
          </a:xfrm>
          <a:prstGeom prst="rect">
            <a:avLst/>
          </a:prstGeom>
          <a:noFill/>
        </p:spPr>
      </p:pic>
      <p:sp>
        <p:nvSpPr>
          <p:cNvPr id="7170" name="Rectangle 4"/>
          <p:cNvSpPr>
            <a:spLocks noGrp="1"/>
          </p:cNvSpPr>
          <p:nvPr>
            <p:ph type="title"/>
          </p:nvPr>
        </p:nvSpPr>
        <p:spPr/>
        <p:txBody>
          <a:bodyPr/>
          <a:lstStyle/>
          <a:p>
            <a:pPr eaLnBrk="1" hangingPunct="1"/>
            <a:r>
              <a:rPr lang="cs-CZ" b="1" dirty="0" smtClean="0">
                <a:solidFill>
                  <a:schemeClr val="bg1"/>
                </a:solidFill>
                <a:latin typeface="Arial" charset="0"/>
              </a:rPr>
              <a:t>4000</a:t>
            </a:r>
          </a:p>
        </p:txBody>
      </p:sp>
      <p:sp>
        <p:nvSpPr>
          <p:cNvPr id="7172" name="Text Box 6"/>
          <p:cNvSpPr txBox="1">
            <a:spLocks noChangeArrowheads="1"/>
          </p:cNvSpPr>
          <p:nvPr/>
        </p:nvSpPr>
        <p:spPr bwMode="auto">
          <a:xfrm>
            <a:off x="642910" y="1428736"/>
            <a:ext cx="7929618"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bg1"/>
                </a:solidFill>
              </a:rPr>
              <a:t>Pojmenuj ryby na obrázku</a:t>
            </a:r>
            <a:endParaRPr lang="cs-CZ" sz="3200" b="1" dirty="0">
              <a:solidFill>
                <a:schemeClr val="bg1"/>
              </a:solidFill>
            </a:endParaRPr>
          </a:p>
        </p:txBody>
      </p:sp>
      <p:sp>
        <p:nvSpPr>
          <p:cNvPr id="9" name="AutoShape 6" descr="Kuličky">
            <a:hlinkClick r:id="rId3" action="ppaction://hlinksldjump" highlightClick="1"/>
          </p:cNvPr>
          <p:cNvSpPr>
            <a:spLocks noChangeArrowheads="1"/>
          </p:cNvSpPr>
          <p:nvPr/>
        </p:nvSpPr>
        <p:spPr bwMode="auto">
          <a:xfrm>
            <a:off x="7019925" y="5084763"/>
            <a:ext cx="2124075" cy="1773237"/>
          </a:xfrm>
          <a:prstGeom prst="actionButtonReturn">
            <a:avLst/>
          </a:prstGeom>
          <a:solidFill>
            <a:srgbClr val="2CC907">
              <a:alpha val="80000"/>
            </a:srgbClr>
          </a:solidFill>
          <a:ln>
            <a:headEnd/>
            <a:tailEnd/>
          </a:ln>
        </p:spPr>
        <p:style>
          <a:lnRef idx="0">
            <a:schemeClr val="accent3"/>
          </a:lnRef>
          <a:fillRef idx="3">
            <a:schemeClr val="accent3"/>
          </a:fillRef>
          <a:effectRef idx="3">
            <a:schemeClr val="accent3"/>
          </a:effectRef>
          <a:fontRef idx="minor">
            <a:schemeClr val="lt1"/>
          </a:fontRef>
        </p:style>
        <p:txBody>
          <a:bodyPr wrap="none" anchor="ctr"/>
          <a:lstStyle/>
          <a:p>
            <a:endParaRPr lang="cs-CZ"/>
          </a:p>
        </p:txBody>
      </p:sp>
      <p:pic>
        <p:nvPicPr>
          <p:cNvPr id="23554" name="Picture 2" descr="File:PercaFluviatilisMediumSize.JPG"/>
          <p:cNvPicPr>
            <a:picLocks noChangeAspect="1" noChangeArrowheads="1"/>
          </p:cNvPicPr>
          <p:nvPr/>
        </p:nvPicPr>
        <p:blipFill>
          <a:blip r:embed="rId4"/>
          <a:srcRect/>
          <a:stretch>
            <a:fillRect/>
          </a:stretch>
        </p:blipFill>
        <p:spPr bwMode="auto">
          <a:xfrm>
            <a:off x="5143504" y="2428868"/>
            <a:ext cx="3429024" cy="2374599"/>
          </a:xfrm>
          <a:prstGeom prst="rect">
            <a:avLst/>
          </a:prstGeom>
          <a:noFill/>
        </p:spPr>
      </p:pic>
      <p:pic>
        <p:nvPicPr>
          <p:cNvPr id="23556" name="Picture 4" descr="File:Esox lucius ZOO 1.jpg"/>
          <p:cNvPicPr>
            <a:picLocks noChangeAspect="1" noChangeArrowheads="1"/>
          </p:cNvPicPr>
          <p:nvPr/>
        </p:nvPicPr>
        <p:blipFill>
          <a:blip r:embed="rId5"/>
          <a:srcRect/>
          <a:stretch>
            <a:fillRect/>
          </a:stretch>
        </p:blipFill>
        <p:spPr bwMode="auto">
          <a:xfrm>
            <a:off x="761973" y="2428868"/>
            <a:ext cx="2952771" cy="2214578"/>
          </a:xfrm>
          <a:prstGeom prst="rect">
            <a:avLst/>
          </a:prstGeom>
          <a:noFill/>
        </p:spPr>
      </p:pic>
      <p:sp>
        <p:nvSpPr>
          <p:cNvPr id="8" name="TextovéPole 7"/>
          <p:cNvSpPr txBox="1"/>
          <p:nvPr/>
        </p:nvSpPr>
        <p:spPr>
          <a:xfrm>
            <a:off x="3286116" y="4071942"/>
            <a:ext cx="428628" cy="523220"/>
          </a:xfrm>
          <a:prstGeom prst="rect">
            <a:avLst/>
          </a:prstGeom>
          <a:noFill/>
        </p:spPr>
        <p:txBody>
          <a:bodyPr wrap="square" rtlCol="0">
            <a:spAutoFit/>
          </a:bodyPr>
          <a:lstStyle/>
          <a:p>
            <a:r>
              <a:rPr lang="cs-CZ" sz="2800" b="1" dirty="0" smtClean="0">
                <a:solidFill>
                  <a:schemeClr val="bg1"/>
                </a:solidFill>
              </a:rPr>
              <a:t>1</a:t>
            </a:r>
            <a:endParaRPr lang="cs-CZ" sz="2800" b="1" dirty="0">
              <a:solidFill>
                <a:schemeClr val="bg1"/>
              </a:solidFill>
            </a:endParaRPr>
          </a:p>
        </p:txBody>
      </p:sp>
      <p:sp>
        <p:nvSpPr>
          <p:cNvPr id="10" name="TextovéPole 9"/>
          <p:cNvSpPr txBox="1"/>
          <p:nvPr/>
        </p:nvSpPr>
        <p:spPr>
          <a:xfrm>
            <a:off x="8072462" y="4214818"/>
            <a:ext cx="428628" cy="523220"/>
          </a:xfrm>
          <a:prstGeom prst="rect">
            <a:avLst/>
          </a:prstGeom>
          <a:noFill/>
        </p:spPr>
        <p:txBody>
          <a:bodyPr wrap="square" rtlCol="0">
            <a:spAutoFit/>
          </a:bodyPr>
          <a:lstStyle/>
          <a:p>
            <a:r>
              <a:rPr lang="cs-CZ" sz="2800" b="1" dirty="0" smtClean="0"/>
              <a:t>2</a:t>
            </a:r>
            <a:endParaRPr lang="cs-CZ" sz="2800" b="1" dirty="0"/>
          </a:p>
        </p:txBody>
      </p:sp>
      <p:sp>
        <p:nvSpPr>
          <p:cNvPr id="11" name="TextovéPole 10"/>
          <p:cNvSpPr txBox="1"/>
          <p:nvPr/>
        </p:nvSpPr>
        <p:spPr>
          <a:xfrm>
            <a:off x="5500694" y="6000768"/>
            <a:ext cx="428628" cy="523220"/>
          </a:xfrm>
          <a:prstGeom prst="rect">
            <a:avLst/>
          </a:prstGeom>
          <a:noFill/>
        </p:spPr>
        <p:txBody>
          <a:bodyPr wrap="square" rtlCol="0">
            <a:spAutoFit/>
          </a:bodyPr>
          <a:lstStyle/>
          <a:p>
            <a:r>
              <a:rPr lang="cs-CZ" sz="2800" b="1" dirty="0" smtClean="0"/>
              <a:t>3</a:t>
            </a:r>
            <a:endParaRPr lang="cs-CZ" sz="2800" b="1" dirty="0"/>
          </a:p>
        </p:txBody>
      </p:sp>
    </p:spTree>
  </p:cSld>
  <p:clrMapOvr>
    <a:masterClrMapping/>
  </p:clrMapOvr>
  <p:transition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8000"/>
            </a:gs>
            <a:gs pos="35000">
              <a:srgbClr val="2CC907"/>
            </a:gs>
            <a:gs pos="86000">
              <a:srgbClr val="99FF33"/>
            </a:gs>
          </a:gsLst>
          <a:lin ang="2700000" scaled="1"/>
          <a:tileRect/>
        </a:gradFill>
        <a:effectLst/>
      </p:bgPr>
    </p:bg>
    <p:spTree>
      <p:nvGrpSpPr>
        <p:cNvPr id="1" name=""/>
        <p:cNvGrpSpPr/>
        <p:nvPr/>
      </p:nvGrpSpPr>
      <p:grpSpPr>
        <a:xfrm>
          <a:off x="0" y="0"/>
          <a:ext cx="0" cy="0"/>
          <a:chOff x="0" y="0"/>
          <a:chExt cx="0" cy="0"/>
        </a:xfrm>
      </p:grpSpPr>
      <p:sp>
        <p:nvSpPr>
          <p:cNvPr id="8194" name="Rectangle 4"/>
          <p:cNvSpPr>
            <a:spLocks noGrp="1"/>
          </p:cNvSpPr>
          <p:nvPr>
            <p:ph type="title"/>
          </p:nvPr>
        </p:nvSpPr>
        <p:spPr/>
        <p:txBody>
          <a:bodyPr/>
          <a:lstStyle/>
          <a:p>
            <a:pPr eaLnBrk="1" hangingPunct="1"/>
            <a:r>
              <a:rPr lang="cs-CZ" b="1" smtClean="0">
                <a:solidFill>
                  <a:schemeClr val="bg1"/>
                </a:solidFill>
                <a:latin typeface="Arial" charset="0"/>
              </a:rPr>
              <a:t>5000</a:t>
            </a:r>
          </a:p>
        </p:txBody>
      </p:sp>
      <p:sp>
        <p:nvSpPr>
          <p:cNvPr id="8196" name="Text Box 6"/>
          <p:cNvSpPr txBox="1">
            <a:spLocks noChangeArrowheads="1"/>
          </p:cNvSpPr>
          <p:nvPr/>
        </p:nvSpPr>
        <p:spPr bwMode="auto">
          <a:xfrm>
            <a:off x="1000100" y="1571612"/>
            <a:ext cx="7429552"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bg1"/>
                </a:solidFill>
              </a:rPr>
              <a:t>Vyjmenuj alespoň 3 dravé ryby žijící v ČR</a:t>
            </a:r>
            <a:endParaRPr lang="cs-CZ" sz="3200" b="1" dirty="0">
              <a:solidFill>
                <a:schemeClr val="bg1"/>
              </a:solidFill>
            </a:endParaRPr>
          </a:p>
        </p:txBody>
      </p:sp>
      <p:sp>
        <p:nvSpPr>
          <p:cNvPr id="10" name="AutoShape 6"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2CC907">
              <a:alpha val="80000"/>
            </a:srgbClr>
          </a:solidFill>
          <a:ln>
            <a:headEnd/>
            <a:tailEnd/>
          </a:ln>
        </p:spPr>
        <p:style>
          <a:lnRef idx="0">
            <a:schemeClr val="accent3"/>
          </a:lnRef>
          <a:fillRef idx="3">
            <a:schemeClr val="accent3"/>
          </a:fillRef>
          <a:effectRef idx="3">
            <a:schemeClr val="accent3"/>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6600">
                <a:alpha val="92000"/>
              </a:srgbClr>
            </a:gs>
            <a:gs pos="50000">
              <a:srgbClr val="E99909">
                <a:alpha val="92000"/>
              </a:srgbClr>
            </a:gs>
            <a:gs pos="100000">
              <a:srgbClr val="FFCC00">
                <a:alpha val="90000"/>
              </a:srgbClr>
            </a:gs>
          </a:gsLst>
          <a:lin ang="2700000" scaled="1"/>
          <a:tileRect/>
        </a:gradFill>
        <a:effectLst/>
      </p:bgPr>
    </p:bg>
    <p:spTree>
      <p:nvGrpSpPr>
        <p:cNvPr id="1" name=""/>
        <p:cNvGrpSpPr/>
        <p:nvPr/>
      </p:nvGrpSpPr>
      <p:grpSpPr>
        <a:xfrm>
          <a:off x="0" y="0"/>
          <a:ext cx="0" cy="0"/>
          <a:chOff x="0" y="0"/>
          <a:chExt cx="0" cy="0"/>
        </a:xfrm>
      </p:grpSpPr>
      <p:sp>
        <p:nvSpPr>
          <p:cNvPr id="9218" name="Rectangle 4"/>
          <p:cNvSpPr>
            <a:spLocks noGrp="1"/>
          </p:cNvSpPr>
          <p:nvPr>
            <p:ph type="title"/>
          </p:nvPr>
        </p:nvSpPr>
        <p:spPr/>
        <p:txBody>
          <a:bodyPr/>
          <a:lstStyle/>
          <a:p>
            <a:pPr eaLnBrk="1" hangingPunct="1"/>
            <a:r>
              <a:rPr lang="cs-CZ" b="1" smtClean="0">
                <a:solidFill>
                  <a:schemeClr val="bg1"/>
                </a:solidFill>
                <a:latin typeface="Arial" charset="0"/>
              </a:rPr>
              <a:t>1000</a:t>
            </a:r>
          </a:p>
        </p:txBody>
      </p:sp>
      <p:sp>
        <p:nvSpPr>
          <p:cNvPr id="9219"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66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9220" name="Text Box 6"/>
          <p:cNvSpPr txBox="1">
            <a:spLocks noChangeArrowheads="1"/>
          </p:cNvSpPr>
          <p:nvPr/>
        </p:nvSpPr>
        <p:spPr bwMode="auto">
          <a:xfrm>
            <a:off x="0" y="1500174"/>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Podle čeho dostali obojživelníci své jméno?</a:t>
            </a:r>
            <a:endParaRPr lang="cs-CZ" sz="3200" b="1" dirty="0">
              <a:solidFill>
                <a:schemeClr val="bg1"/>
              </a:solidFill>
            </a:endParaRPr>
          </a:p>
        </p:txBody>
      </p:sp>
    </p:spTree>
  </p:cSld>
  <p:clrMapOvr>
    <a:masterClrMapping/>
  </p:clrMapOvr>
  <p:transition advClick="0"/>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6600">
                <a:alpha val="92000"/>
              </a:srgbClr>
            </a:gs>
            <a:gs pos="50000">
              <a:srgbClr val="E99909">
                <a:alpha val="92000"/>
              </a:srgbClr>
            </a:gs>
            <a:gs pos="100000">
              <a:srgbClr val="FFCC00">
                <a:alpha val="90000"/>
              </a:srgbClr>
            </a:gs>
          </a:gsLst>
          <a:lin ang="2700000" scaled="1"/>
          <a:tileRect/>
        </a:gradFill>
        <a:effectLst/>
      </p:bgPr>
    </p:bg>
    <p:spTree>
      <p:nvGrpSpPr>
        <p:cNvPr id="1" name=""/>
        <p:cNvGrpSpPr/>
        <p:nvPr/>
      </p:nvGrpSpPr>
      <p:grpSpPr>
        <a:xfrm>
          <a:off x="0" y="0"/>
          <a:ext cx="0" cy="0"/>
          <a:chOff x="0" y="0"/>
          <a:chExt cx="0" cy="0"/>
        </a:xfrm>
      </p:grpSpPr>
      <p:sp>
        <p:nvSpPr>
          <p:cNvPr id="10242" name="Rectangle 4"/>
          <p:cNvSpPr>
            <a:spLocks noGrp="1"/>
          </p:cNvSpPr>
          <p:nvPr>
            <p:ph type="title"/>
          </p:nvPr>
        </p:nvSpPr>
        <p:spPr/>
        <p:txBody>
          <a:bodyPr/>
          <a:lstStyle/>
          <a:p>
            <a:pPr eaLnBrk="1" hangingPunct="1"/>
            <a:r>
              <a:rPr lang="cs-CZ" b="1" smtClean="0">
                <a:solidFill>
                  <a:schemeClr val="bg1"/>
                </a:solidFill>
                <a:latin typeface="Arial" charset="0"/>
              </a:rPr>
              <a:t>2000</a:t>
            </a:r>
          </a:p>
        </p:txBody>
      </p:sp>
      <p:sp>
        <p:nvSpPr>
          <p:cNvPr id="10244" name="Text Box 6"/>
          <p:cNvSpPr txBox="1">
            <a:spLocks noChangeArrowheads="1"/>
          </p:cNvSpPr>
          <p:nvPr/>
        </p:nvSpPr>
        <p:spPr bwMode="auto">
          <a:xfrm>
            <a:off x="0" y="1391181"/>
            <a:ext cx="9144000" cy="1141338"/>
          </a:xfrm>
          <a:prstGeom prst="rect">
            <a:avLst/>
          </a:prstGeom>
          <a:noFill/>
          <a:ln w="9525">
            <a:noFill/>
            <a:miter lim="800000"/>
            <a:headEnd/>
            <a:tailEnd/>
          </a:ln>
        </p:spPr>
        <p:txBody>
          <a:bodyPr>
            <a:spAutoFit/>
          </a:bodyPr>
          <a:lstStyle/>
          <a:p>
            <a:pPr algn="ctr">
              <a:spcBef>
                <a:spcPts val="500"/>
              </a:spcBef>
            </a:pPr>
            <a:r>
              <a:rPr lang="cs-CZ" sz="3200" b="1" dirty="0" smtClean="0">
                <a:solidFill>
                  <a:schemeClr val="bg1"/>
                </a:solidFill>
              </a:rPr>
              <a:t>Jak se nazývá vývojové stadium </a:t>
            </a:r>
          </a:p>
          <a:p>
            <a:pPr algn="ctr">
              <a:spcBef>
                <a:spcPts val="500"/>
              </a:spcBef>
            </a:pPr>
            <a:r>
              <a:rPr lang="cs-CZ" sz="3200" b="1" dirty="0" smtClean="0">
                <a:solidFill>
                  <a:schemeClr val="bg1"/>
                </a:solidFill>
              </a:rPr>
              <a:t>žáby na obrázku?</a:t>
            </a:r>
          </a:p>
        </p:txBody>
      </p:sp>
      <p:sp>
        <p:nvSpPr>
          <p:cNvPr id="10"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66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pic>
        <p:nvPicPr>
          <p:cNvPr id="20482" name="Picture 2" descr="File:Pelobates fuscus czech republic na plachte.jpg"/>
          <p:cNvPicPr>
            <a:picLocks noChangeAspect="1" noChangeArrowheads="1"/>
          </p:cNvPicPr>
          <p:nvPr/>
        </p:nvPicPr>
        <p:blipFill>
          <a:blip r:embed="rId3"/>
          <a:srcRect/>
          <a:stretch>
            <a:fillRect/>
          </a:stretch>
        </p:blipFill>
        <p:spPr bwMode="auto">
          <a:xfrm>
            <a:off x="2143108" y="3143248"/>
            <a:ext cx="3905224" cy="2928918"/>
          </a:xfrm>
          <a:prstGeom prst="rect">
            <a:avLst/>
          </a:prstGeom>
          <a:noFill/>
        </p:spPr>
      </p:pic>
    </p:spTree>
  </p:cSld>
  <p:clrMapOvr>
    <a:masterClrMapping/>
  </p:clrMapOvr>
  <p:transition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6600">
                <a:alpha val="92000"/>
              </a:srgbClr>
            </a:gs>
            <a:gs pos="50000">
              <a:srgbClr val="E99909">
                <a:alpha val="92000"/>
              </a:srgbClr>
            </a:gs>
            <a:gs pos="100000">
              <a:srgbClr val="FFCC00">
                <a:alpha val="90000"/>
              </a:srgbClr>
            </a:gs>
          </a:gsLst>
          <a:lin ang="2700000" scaled="1"/>
          <a:tileRect/>
        </a:gradFill>
        <a:effectLst/>
      </p:bgPr>
    </p:bg>
    <p:spTree>
      <p:nvGrpSpPr>
        <p:cNvPr id="1" name=""/>
        <p:cNvGrpSpPr/>
        <p:nvPr/>
      </p:nvGrpSpPr>
      <p:grpSpPr>
        <a:xfrm>
          <a:off x="0" y="0"/>
          <a:ext cx="0" cy="0"/>
          <a:chOff x="0" y="0"/>
          <a:chExt cx="0" cy="0"/>
        </a:xfrm>
      </p:grpSpPr>
      <p:sp>
        <p:nvSpPr>
          <p:cNvPr id="11266" name="Rectangle 4"/>
          <p:cNvSpPr>
            <a:spLocks noGrp="1"/>
          </p:cNvSpPr>
          <p:nvPr>
            <p:ph type="title"/>
          </p:nvPr>
        </p:nvSpPr>
        <p:spPr/>
        <p:txBody>
          <a:bodyPr/>
          <a:lstStyle/>
          <a:p>
            <a:pPr eaLnBrk="1" hangingPunct="1"/>
            <a:r>
              <a:rPr lang="cs-CZ" b="1" smtClean="0">
                <a:solidFill>
                  <a:schemeClr val="bg1"/>
                </a:solidFill>
                <a:latin typeface="Arial" charset="0"/>
              </a:rPr>
              <a:t>3000</a:t>
            </a:r>
          </a:p>
        </p:txBody>
      </p:sp>
      <p:sp>
        <p:nvSpPr>
          <p:cNvPr id="11268" name="Text Box 6"/>
          <p:cNvSpPr txBox="1">
            <a:spLocks noChangeArrowheads="1"/>
          </p:cNvSpPr>
          <p:nvPr/>
        </p:nvSpPr>
        <p:spPr bwMode="auto">
          <a:xfrm>
            <a:off x="0" y="1857364"/>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Řekni 2 dýchací orgány obojživelníků.</a:t>
            </a:r>
            <a:endParaRPr lang="cs-CZ" sz="3200" dirty="0">
              <a:solidFill>
                <a:schemeClr val="bg1"/>
              </a:solidFill>
            </a:endParaRPr>
          </a:p>
        </p:txBody>
      </p:sp>
      <p:sp>
        <p:nvSpPr>
          <p:cNvPr id="6"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66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6600">
                <a:alpha val="92000"/>
              </a:srgbClr>
            </a:gs>
            <a:gs pos="50000">
              <a:srgbClr val="E99909">
                <a:alpha val="92000"/>
              </a:srgbClr>
            </a:gs>
            <a:gs pos="100000">
              <a:srgbClr val="FFCC00">
                <a:alpha val="90000"/>
              </a:srgbClr>
            </a:gs>
          </a:gsLst>
          <a:lin ang="2700000" scaled="1"/>
          <a:tileRect/>
        </a:gradFill>
        <a:effectLst/>
      </p:bgPr>
    </p:bg>
    <p:spTree>
      <p:nvGrpSpPr>
        <p:cNvPr id="1" name=""/>
        <p:cNvGrpSpPr/>
        <p:nvPr/>
      </p:nvGrpSpPr>
      <p:grpSpPr>
        <a:xfrm>
          <a:off x="0" y="0"/>
          <a:ext cx="0" cy="0"/>
          <a:chOff x="0" y="0"/>
          <a:chExt cx="0" cy="0"/>
        </a:xfrm>
      </p:grpSpPr>
      <p:pic>
        <p:nvPicPr>
          <p:cNvPr id="18438" name="Picture 6" descr="File:LissotritonVulgarisMaleWater.JPG"/>
          <p:cNvPicPr>
            <a:picLocks noChangeAspect="1" noChangeArrowheads="1"/>
          </p:cNvPicPr>
          <p:nvPr/>
        </p:nvPicPr>
        <p:blipFill>
          <a:blip r:embed="rId2"/>
          <a:srcRect/>
          <a:stretch>
            <a:fillRect/>
          </a:stretch>
        </p:blipFill>
        <p:spPr bwMode="auto">
          <a:xfrm>
            <a:off x="2786050" y="3786190"/>
            <a:ext cx="3809995" cy="2857496"/>
          </a:xfrm>
          <a:prstGeom prst="rect">
            <a:avLst/>
          </a:prstGeom>
          <a:noFill/>
        </p:spPr>
      </p:pic>
      <p:sp>
        <p:nvSpPr>
          <p:cNvPr id="12290" name="Rectangle 4"/>
          <p:cNvSpPr>
            <a:spLocks noGrp="1"/>
          </p:cNvSpPr>
          <p:nvPr>
            <p:ph type="title"/>
          </p:nvPr>
        </p:nvSpPr>
        <p:spPr/>
        <p:txBody>
          <a:bodyPr/>
          <a:lstStyle/>
          <a:p>
            <a:pPr eaLnBrk="1" hangingPunct="1"/>
            <a:r>
              <a:rPr lang="cs-CZ" b="1" smtClean="0">
                <a:solidFill>
                  <a:schemeClr val="bg1"/>
                </a:solidFill>
                <a:latin typeface="Arial" charset="0"/>
              </a:rPr>
              <a:t>4000</a:t>
            </a:r>
          </a:p>
        </p:txBody>
      </p:sp>
      <p:sp>
        <p:nvSpPr>
          <p:cNvPr id="12292" name="Text Box 6"/>
          <p:cNvSpPr txBox="1">
            <a:spLocks noChangeArrowheads="1"/>
          </p:cNvSpPr>
          <p:nvPr/>
        </p:nvSpPr>
        <p:spPr bwMode="auto">
          <a:xfrm>
            <a:off x="0" y="1714488"/>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Pojmenuj obojživelníky na obrázcích. </a:t>
            </a:r>
            <a:endParaRPr lang="cs-CZ" sz="3200" b="1" dirty="0">
              <a:solidFill>
                <a:schemeClr val="bg1"/>
              </a:solidFill>
            </a:endParaRPr>
          </a:p>
        </p:txBody>
      </p:sp>
      <p:sp>
        <p:nvSpPr>
          <p:cNvPr id="5" name="AutoShape 5" descr="Kuličky">
            <a:hlinkClick r:id="rId3" action="ppaction://hlinksldjump" highlightClick="1"/>
          </p:cNvPr>
          <p:cNvSpPr>
            <a:spLocks noChangeArrowheads="1"/>
          </p:cNvSpPr>
          <p:nvPr/>
        </p:nvSpPr>
        <p:spPr bwMode="auto">
          <a:xfrm>
            <a:off x="7019925" y="5084763"/>
            <a:ext cx="2124075" cy="1773237"/>
          </a:xfrm>
          <a:prstGeom prst="actionButtonReturn">
            <a:avLst/>
          </a:prstGeom>
          <a:solidFill>
            <a:srgbClr val="FF66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pic>
        <p:nvPicPr>
          <p:cNvPr id="18434" name="Picture 2" descr="File:Mlok.JPG"/>
          <p:cNvPicPr>
            <a:picLocks noChangeAspect="1" noChangeArrowheads="1"/>
          </p:cNvPicPr>
          <p:nvPr/>
        </p:nvPicPr>
        <p:blipFill>
          <a:blip r:embed="rId4"/>
          <a:srcRect/>
          <a:stretch>
            <a:fillRect/>
          </a:stretch>
        </p:blipFill>
        <p:spPr bwMode="auto">
          <a:xfrm>
            <a:off x="5214942" y="2428868"/>
            <a:ext cx="3262282" cy="2446712"/>
          </a:xfrm>
          <a:prstGeom prst="rect">
            <a:avLst/>
          </a:prstGeom>
          <a:noFill/>
        </p:spPr>
      </p:pic>
      <p:pic>
        <p:nvPicPr>
          <p:cNvPr id="18436" name="Picture 4" descr="File:Pexeso chu skokan zeleny - en.jpg"/>
          <p:cNvPicPr>
            <a:picLocks noChangeAspect="1" noChangeArrowheads="1"/>
          </p:cNvPicPr>
          <p:nvPr/>
        </p:nvPicPr>
        <p:blipFill>
          <a:blip r:embed="rId5"/>
          <a:srcRect/>
          <a:stretch>
            <a:fillRect/>
          </a:stretch>
        </p:blipFill>
        <p:spPr bwMode="auto">
          <a:xfrm>
            <a:off x="642910" y="2357430"/>
            <a:ext cx="2571768" cy="2571768"/>
          </a:xfrm>
          <a:prstGeom prst="rect">
            <a:avLst/>
          </a:prstGeom>
          <a:noFill/>
        </p:spPr>
      </p:pic>
      <p:sp>
        <p:nvSpPr>
          <p:cNvPr id="8" name="TextovéPole 7"/>
          <p:cNvSpPr txBox="1"/>
          <p:nvPr/>
        </p:nvSpPr>
        <p:spPr>
          <a:xfrm>
            <a:off x="2786050" y="4405978"/>
            <a:ext cx="428628" cy="523220"/>
          </a:xfrm>
          <a:prstGeom prst="rect">
            <a:avLst/>
          </a:prstGeom>
          <a:noFill/>
        </p:spPr>
        <p:txBody>
          <a:bodyPr wrap="square" rtlCol="0">
            <a:spAutoFit/>
          </a:bodyPr>
          <a:lstStyle/>
          <a:p>
            <a:r>
              <a:rPr lang="cs-CZ" sz="2800" b="1" dirty="0" smtClean="0">
                <a:solidFill>
                  <a:schemeClr val="bg1"/>
                </a:solidFill>
              </a:rPr>
              <a:t>1</a:t>
            </a:r>
            <a:endParaRPr lang="cs-CZ" sz="2800" b="1" dirty="0">
              <a:solidFill>
                <a:schemeClr val="bg1"/>
              </a:solidFill>
            </a:endParaRPr>
          </a:p>
        </p:txBody>
      </p:sp>
      <p:sp>
        <p:nvSpPr>
          <p:cNvPr id="9" name="TextovéPole 8"/>
          <p:cNvSpPr txBox="1"/>
          <p:nvPr/>
        </p:nvSpPr>
        <p:spPr>
          <a:xfrm>
            <a:off x="7929586" y="4286256"/>
            <a:ext cx="428628" cy="523220"/>
          </a:xfrm>
          <a:prstGeom prst="rect">
            <a:avLst/>
          </a:prstGeom>
          <a:noFill/>
        </p:spPr>
        <p:txBody>
          <a:bodyPr wrap="square" rtlCol="0">
            <a:spAutoFit/>
          </a:bodyPr>
          <a:lstStyle/>
          <a:p>
            <a:r>
              <a:rPr lang="cs-CZ" sz="2800" b="1" dirty="0" smtClean="0">
                <a:solidFill>
                  <a:schemeClr val="bg1"/>
                </a:solidFill>
              </a:rPr>
              <a:t>2</a:t>
            </a:r>
            <a:endParaRPr lang="cs-CZ" sz="2800" b="1" dirty="0">
              <a:solidFill>
                <a:schemeClr val="bg1"/>
              </a:solidFill>
            </a:endParaRPr>
          </a:p>
        </p:txBody>
      </p:sp>
      <p:sp>
        <p:nvSpPr>
          <p:cNvPr id="10" name="TextovéPole 9"/>
          <p:cNvSpPr txBox="1"/>
          <p:nvPr/>
        </p:nvSpPr>
        <p:spPr>
          <a:xfrm>
            <a:off x="5715008" y="6120490"/>
            <a:ext cx="428628" cy="523220"/>
          </a:xfrm>
          <a:prstGeom prst="rect">
            <a:avLst/>
          </a:prstGeom>
          <a:noFill/>
        </p:spPr>
        <p:txBody>
          <a:bodyPr wrap="square" rtlCol="0">
            <a:spAutoFit/>
          </a:bodyPr>
          <a:lstStyle/>
          <a:p>
            <a:r>
              <a:rPr lang="cs-CZ" sz="2800" b="1" dirty="0" smtClean="0"/>
              <a:t>3</a:t>
            </a:r>
            <a:endParaRPr lang="cs-CZ" sz="2800" b="1" dirty="0"/>
          </a:p>
        </p:txBody>
      </p:sp>
    </p:spTree>
  </p:cSld>
  <p:clrMapOvr>
    <a:masterClrMapping/>
  </p:clrMapOvr>
  <p:transition advClick="0"/>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6600">
                <a:alpha val="92000"/>
              </a:srgbClr>
            </a:gs>
            <a:gs pos="50000">
              <a:srgbClr val="E99909">
                <a:alpha val="92000"/>
              </a:srgbClr>
            </a:gs>
            <a:gs pos="100000">
              <a:srgbClr val="FFCC00">
                <a:alpha val="90000"/>
              </a:srgbClr>
            </a:gs>
          </a:gsLst>
          <a:lin ang="2700000" scaled="1"/>
          <a:tileRect/>
        </a:gradFill>
        <a:effectLst/>
      </p:bgPr>
    </p:bg>
    <p:spTree>
      <p:nvGrpSpPr>
        <p:cNvPr id="1" name=""/>
        <p:cNvGrpSpPr/>
        <p:nvPr/>
      </p:nvGrpSpPr>
      <p:grpSpPr>
        <a:xfrm>
          <a:off x="0" y="0"/>
          <a:ext cx="0" cy="0"/>
          <a:chOff x="0" y="0"/>
          <a:chExt cx="0" cy="0"/>
        </a:xfrm>
      </p:grpSpPr>
      <p:sp>
        <p:nvSpPr>
          <p:cNvPr id="13314" name="Rectangle 4"/>
          <p:cNvSpPr>
            <a:spLocks noGrp="1"/>
          </p:cNvSpPr>
          <p:nvPr>
            <p:ph type="title"/>
          </p:nvPr>
        </p:nvSpPr>
        <p:spPr/>
        <p:txBody>
          <a:bodyPr/>
          <a:lstStyle/>
          <a:p>
            <a:pPr eaLnBrk="1" hangingPunct="1"/>
            <a:r>
              <a:rPr lang="cs-CZ" b="1" smtClean="0">
                <a:solidFill>
                  <a:schemeClr val="bg1"/>
                </a:solidFill>
                <a:latin typeface="Arial" charset="0"/>
              </a:rPr>
              <a:t>5000</a:t>
            </a:r>
          </a:p>
        </p:txBody>
      </p:sp>
      <p:sp>
        <p:nvSpPr>
          <p:cNvPr id="13316" name="Text Box 6"/>
          <p:cNvSpPr txBox="1">
            <a:spLocks noChangeArrowheads="1"/>
          </p:cNvSpPr>
          <p:nvPr/>
        </p:nvSpPr>
        <p:spPr bwMode="auto">
          <a:xfrm>
            <a:off x="0" y="1714488"/>
            <a:ext cx="9144000" cy="1141338"/>
          </a:xfrm>
          <a:prstGeom prst="rect">
            <a:avLst/>
          </a:prstGeom>
          <a:noFill/>
          <a:ln w="9525">
            <a:noFill/>
            <a:miter lim="800000"/>
            <a:headEnd/>
            <a:tailEnd/>
          </a:ln>
        </p:spPr>
        <p:txBody>
          <a:bodyPr>
            <a:spAutoFit/>
          </a:bodyPr>
          <a:lstStyle/>
          <a:p>
            <a:pPr algn="ctr">
              <a:spcBef>
                <a:spcPts val="500"/>
              </a:spcBef>
            </a:pPr>
            <a:r>
              <a:rPr lang="cs-CZ" sz="3200" b="1" dirty="0" smtClean="0">
                <a:solidFill>
                  <a:schemeClr val="bg1"/>
                </a:solidFill>
              </a:rPr>
              <a:t>Co znamená, že obojživelníci mají</a:t>
            </a:r>
          </a:p>
          <a:p>
            <a:pPr algn="ctr">
              <a:spcBef>
                <a:spcPts val="500"/>
              </a:spcBef>
            </a:pPr>
            <a:r>
              <a:rPr lang="cs-CZ" sz="3200" b="1" dirty="0" smtClean="0">
                <a:solidFill>
                  <a:schemeClr val="bg1"/>
                </a:solidFill>
              </a:rPr>
              <a:t> proměnlivou teplotu krve?</a:t>
            </a:r>
            <a:endParaRPr lang="cs-CZ" sz="3200" b="1" dirty="0">
              <a:solidFill>
                <a:schemeClr val="bg1"/>
              </a:solidFill>
            </a:endParaRPr>
          </a:p>
        </p:txBody>
      </p:sp>
      <p:sp>
        <p:nvSpPr>
          <p:cNvPr id="5"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66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CC00"/>
            </a:gs>
            <a:gs pos="50000">
              <a:srgbClr val="FFFF00">
                <a:alpha val="89000"/>
              </a:srgbClr>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14338" name="Rectangle 4"/>
          <p:cNvSpPr>
            <a:spLocks noGrp="1"/>
          </p:cNvSpPr>
          <p:nvPr>
            <p:ph type="title"/>
          </p:nvPr>
        </p:nvSpPr>
        <p:spPr/>
        <p:txBody>
          <a:bodyPr/>
          <a:lstStyle/>
          <a:p>
            <a:pPr eaLnBrk="1" hangingPunct="1"/>
            <a:r>
              <a:rPr lang="cs-CZ" b="1" dirty="0" smtClean="0">
                <a:latin typeface="Arial" charset="0"/>
              </a:rPr>
              <a:t>1000</a:t>
            </a:r>
          </a:p>
        </p:txBody>
      </p:sp>
      <p:sp>
        <p:nvSpPr>
          <p:cNvPr id="14340" name="Text Box 6"/>
          <p:cNvSpPr txBox="1">
            <a:spLocks noChangeArrowheads="1"/>
          </p:cNvSpPr>
          <p:nvPr/>
        </p:nvSpPr>
        <p:spPr bwMode="auto">
          <a:xfrm>
            <a:off x="0" y="1571612"/>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t>Je slepýš křehký ještěrka nebo had?</a:t>
            </a:r>
            <a:endParaRPr lang="cs-CZ" sz="3200" b="1" dirty="0"/>
          </a:p>
        </p:txBody>
      </p:sp>
      <p:sp>
        <p:nvSpPr>
          <p:cNvPr id="10"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FF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pic>
        <p:nvPicPr>
          <p:cNvPr id="16386" name="Picture 2" descr="File:Anguidae.jpg"/>
          <p:cNvPicPr>
            <a:picLocks noChangeAspect="1" noChangeArrowheads="1"/>
          </p:cNvPicPr>
          <p:nvPr/>
        </p:nvPicPr>
        <p:blipFill>
          <a:blip r:embed="rId3"/>
          <a:srcRect/>
          <a:stretch>
            <a:fillRect/>
          </a:stretch>
        </p:blipFill>
        <p:spPr bwMode="auto">
          <a:xfrm>
            <a:off x="1785918" y="2571744"/>
            <a:ext cx="4685130" cy="3500462"/>
          </a:xfrm>
          <a:prstGeom prst="rect">
            <a:avLst/>
          </a:prstGeom>
          <a:noFill/>
        </p:spPr>
      </p:pic>
    </p:spTree>
  </p:cSld>
  <p:clrMapOvr>
    <a:masterClrMapping/>
  </p:clrMapOvr>
  <p:transition advClick="0"/>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CC00"/>
            </a:gs>
            <a:gs pos="50000">
              <a:srgbClr val="FFFF00">
                <a:alpha val="73000"/>
              </a:srgbClr>
            </a:gs>
            <a:gs pos="100000">
              <a:srgbClr val="FFFF66">
                <a:alpha val="58000"/>
              </a:srgbClr>
            </a:gs>
          </a:gsLst>
          <a:lin ang="2700000" scaled="1"/>
          <a:tileRect/>
        </a:gradFill>
        <a:effectLst/>
      </p:bgPr>
    </p:bg>
    <p:spTree>
      <p:nvGrpSpPr>
        <p:cNvPr id="1" name=""/>
        <p:cNvGrpSpPr/>
        <p:nvPr/>
      </p:nvGrpSpPr>
      <p:grpSpPr>
        <a:xfrm>
          <a:off x="0" y="0"/>
          <a:ext cx="0" cy="0"/>
          <a:chOff x="0" y="0"/>
          <a:chExt cx="0" cy="0"/>
        </a:xfrm>
      </p:grpSpPr>
      <p:sp>
        <p:nvSpPr>
          <p:cNvPr id="15362" name="Rectangle 4"/>
          <p:cNvSpPr>
            <a:spLocks noGrp="1"/>
          </p:cNvSpPr>
          <p:nvPr>
            <p:ph type="title"/>
          </p:nvPr>
        </p:nvSpPr>
        <p:spPr/>
        <p:txBody>
          <a:bodyPr/>
          <a:lstStyle/>
          <a:p>
            <a:pPr eaLnBrk="1" hangingPunct="1"/>
            <a:r>
              <a:rPr lang="cs-CZ" b="1" dirty="0" smtClean="0">
                <a:latin typeface="Arial" charset="0"/>
              </a:rPr>
              <a:t>2000</a:t>
            </a:r>
          </a:p>
        </p:txBody>
      </p:sp>
      <p:sp>
        <p:nvSpPr>
          <p:cNvPr id="15364" name="Text Box 6"/>
          <p:cNvSpPr txBox="1">
            <a:spLocks noChangeArrowheads="1"/>
          </p:cNvSpPr>
          <p:nvPr/>
        </p:nvSpPr>
        <p:spPr bwMode="auto">
          <a:xfrm>
            <a:off x="0" y="1500174"/>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t>Řekni 4 základní skupiny plazů.</a:t>
            </a:r>
            <a:endParaRPr lang="cs-CZ" sz="3200" b="1" dirty="0"/>
          </a:p>
        </p:txBody>
      </p:sp>
      <p:sp>
        <p:nvSpPr>
          <p:cNvPr id="7"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FF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CC00"/>
            </a:gs>
            <a:gs pos="50000">
              <a:srgbClr val="FFFF00">
                <a:alpha val="73000"/>
              </a:srgbClr>
            </a:gs>
            <a:gs pos="100000">
              <a:srgbClr val="FFFF66">
                <a:alpha val="58000"/>
              </a:srgbClr>
            </a:gs>
          </a:gsLst>
          <a:lin ang="2700000" scaled="1"/>
          <a:tileRect/>
        </a:gradFill>
        <a:effectLst/>
      </p:bgPr>
    </p:bg>
    <p:spTree>
      <p:nvGrpSpPr>
        <p:cNvPr id="1" name=""/>
        <p:cNvGrpSpPr/>
        <p:nvPr/>
      </p:nvGrpSpPr>
      <p:grpSpPr>
        <a:xfrm>
          <a:off x="0" y="0"/>
          <a:ext cx="0" cy="0"/>
          <a:chOff x="0" y="0"/>
          <a:chExt cx="0" cy="0"/>
        </a:xfrm>
      </p:grpSpPr>
      <p:sp>
        <p:nvSpPr>
          <p:cNvPr id="16386" name="Rectangle 4"/>
          <p:cNvSpPr>
            <a:spLocks noGrp="1"/>
          </p:cNvSpPr>
          <p:nvPr>
            <p:ph type="title"/>
          </p:nvPr>
        </p:nvSpPr>
        <p:spPr/>
        <p:txBody>
          <a:bodyPr/>
          <a:lstStyle/>
          <a:p>
            <a:pPr eaLnBrk="1" hangingPunct="1"/>
            <a:r>
              <a:rPr lang="cs-CZ" b="1" smtClean="0">
                <a:latin typeface="Arial" charset="0"/>
              </a:rPr>
              <a:t>3000</a:t>
            </a:r>
          </a:p>
        </p:txBody>
      </p:sp>
      <p:sp>
        <p:nvSpPr>
          <p:cNvPr id="6" name="Text Box 6"/>
          <p:cNvSpPr txBox="1">
            <a:spLocks noChangeArrowheads="1"/>
          </p:cNvSpPr>
          <p:nvPr/>
        </p:nvSpPr>
        <p:spPr bwMode="auto">
          <a:xfrm>
            <a:off x="0" y="1428736"/>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t>Mají plazi lépe vyvinutý čich nebo sluch?</a:t>
            </a:r>
            <a:endParaRPr lang="cs-CZ" sz="3200" b="1" dirty="0"/>
          </a:p>
        </p:txBody>
      </p:sp>
      <p:sp>
        <p:nvSpPr>
          <p:cNvPr id="8"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FF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CC00"/>
            </a:gs>
            <a:gs pos="50000">
              <a:srgbClr val="FFFF00">
                <a:alpha val="73000"/>
              </a:srgbClr>
            </a:gs>
            <a:gs pos="100000">
              <a:srgbClr val="FFFF66">
                <a:alpha val="58000"/>
              </a:srgbClr>
            </a:gs>
          </a:gsLst>
          <a:lin ang="2700000" scaled="1"/>
          <a:tileRect/>
        </a:gradFill>
        <a:effectLst/>
      </p:bgPr>
    </p:bg>
    <p:spTree>
      <p:nvGrpSpPr>
        <p:cNvPr id="1" name=""/>
        <p:cNvGrpSpPr/>
        <p:nvPr/>
      </p:nvGrpSpPr>
      <p:grpSpPr>
        <a:xfrm>
          <a:off x="0" y="0"/>
          <a:ext cx="0" cy="0"/>
          <a:chOff x="0" y="0"/>
          <a:chExt cx="0" cy="0"/>
        </a:xfrm>
      </p:grpSpPr>
      <p:sp>
        <p:nvSpPr>
          <p:cNvPr id="17410" name="Rectangle 4"/>
          <p:cNvSpPr>
            <a:spLocks noGrp="1"/>
          </p:cNvSpPr>
          <p:nvPr>
            <p:ph type="title"/>
          </p:nvPr>
        </p:nvSpPr>
        <p:spPr/>
        <p:txBody>
          <a:bodyPr/>
          <a:lstStyle/>
          <a:p>
            <a:pPr eaLnBrk="1" hangingPunct="1"/>
            <a:r>
              <a:rPr lang="cs-CZ" b="1" smtClean="0">
                <a:latin typeface="Arial" charset="0"/>
              </a:rPr>
              <a:t>4000</a:t>
            </a:r>
          </a:p>
        </p:txBody>
      </p:sp>
      <p:sp>
        <p:nvSpPr>
          <p:cNvPr id="17412" name="Text Box 6"/>
          <p:cNvSpPr txBox="1">
            <a:spLocks noChangeArrowheads="1"/>
          </p:cNvSpPr>
          <p:nvPr/>
        </p:nvSpPr>
        <p:spPr bwMode="auto">
          <a:xfrm>
            <a:off x="0" y="1214422"/>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t>Jak poznáš užovku od zmije?</a:t>
            </a:r>
            <a:endParaRPr lang="cs-CZ" sz="3200" b="1" dirty="0"/>
          </a:p>
        </p:txBody>
      </p:sp>
      <p:sp>
        <p:nvSpPr>
          <p:cNvPr id="8"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FF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9" name="TextovéPole 8"/>
          <p:cNvSpPr txBox="1"/>
          <p:nvPr/>
        </p:nvSpPr>
        <p:spPr>
          <a:xfrm>
            <a:off x="7072330" y="2786058"/>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cs-CZ" sz="2800" dirty="0" smtClean="0">
                <a:solidFill>
                  <a:schemeClr val="tx1">
                    <a:lumMod val="95000"/>
                    <a:lumOff val="5000"/>
                  </a:schemeClr>
                </a:solidFill>
              </a:rPr>
              <a:t>Nápověda</a:t>
            </a:r>
            <a:endParaRPr lang="cs-CZ" sz="2800" dirty="0">
              <a:solidFill>
                <a:schemeClr val="tx1">
                  <a:lumMod val="95000"/>
                  <a:lumOff val="5000"/>
                </a:schemeClr>
              </a:solidFill>
            </a:endParaRPr>
          </a:p>
        </p:txBody>
      </p:sp>
      <p:pic>
        <p:nvPicPr>
          <p:cNvPr id="13314" name="Picture 2" descr="File:Adder (S) 1467102800.jpg"/>
          <p:cNvPicPr>
            <a:picLocks noChangeAspect="1" noChangeArrowheads="1"/>
          </p:cNvPicPr>
          <p:nvPr/>
        </p:nvPicPr>
        <p:blipFill>
          <a:blip r:embed="rId3"/>
          <a:srcRect/>
          <a:stretch>
            <a:fillRect/>
          </a:stretch>
        </p:blipFill>
        <p:spPr bwMode="auto">
          <a:xfrm>
            <a:off x="285720" y="1833510"/>
            <a:ext cx="3500462" cy="4667283"/>
          </a:xfrm>
          <a:prstGeom prst="rect">
            <a:avLst/>
          </a:prstGeom>
          <a:noFill/>
        </p:spPr>
      </p:pic>
      <p:pic>
        <p:nvPicPr>
          <p:cNvPr id="13316" name="Picture 4" descr="File:Natrix natrix (Marek Szczepanek).jpg"/>
          <p:cNvPicPr>
            <a:picLocks noChangeAspect="1" noChangeArrowheads="1"/>
          </p:cNvPicPr>
          <p:nvPr/>
        </p:nvPicPr>
        <p:blipFill>
          <a:blip r:embed="rId4"/>
          <a:srcRect/>
          <a:stretch>
            <a:fillRect/>
          </a:stretch>
        </p:blipFill>
        <p:spPr bwMode="auto">
          <a:xfrm>
            <a:off x="3500430" y="1857364"/>
            <a:ext cx="4797137" cy="3195632"/>
          </a:xfrm>
          <a:prstGeom prst="rect">
            <a:avLst/>
          </a:prstGeom>
          <a:noFill/>
        </p:spPr>
      </p:pic>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4"/>
                                        </p:tgtEl>
                                        <p:attrNameLst>
                                          <p:attrName>style.visibility</p:attrName>
                                        </p:attrNameLst>
                                      </p:cBhvr>
                                      <p:to>
                                        <p:strVal val="visible"/>
                                      </p:to>
                                    </p:set>
                                  </p:childTnLst>
                                </p:cTn>
                              </p:par>
                            </p:childTnLst>
                          </p:cTn>
                        </p:par>
                        <p:par>
                          <p:cTn id="9" fill="hold">
                            <p:stCondLst>
                              <p:cond delay="0"/>
                            </p:stCondLst>
                            <p:childTnLst>
                              <p:par>
                                <p:cTn id="10" presetID="10" presetClass="exit" presetSubtype="0" fill="hold" grpId="0" nodeType="afterEffect">
                                  <p:stCondLst>
                                    <p:cond delay="0"/>
                                  </p:stCondLst>
                                  <p:childTnLst>
                                    <p:animEffect transition="out" filter="fade">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CC00"/>
            </a:gs>
            <a:gs pos="50000">
              <a:srgbClr val="FFFF00">
                <a:alpha val="73000"/>
              </a:srgbClr>
            </a:gs>
            <a:gs pos="100000">
              <a:srgbClr val="FFFF66">
                <a:alpha val="58000"/>
              </a:srgbClr>
            </a:gs>
          </a:gsLst>
          <a:lin ang="2700000" scaled="1"/>
          <a:tileRect/>
        </a:gradFill>
        <a:effectLst/>
      </p:bgPr>
    </p:bg>
    <p:spTree>
      <p:nvGrpSpPr>
        <p:cNvPr id="1" name=""/>
        <p:cNvGrpSpPr/>
        <p:nvPr/>
      </p:nvGrpSpPr>
      <p:grpSpPr>
        <a:xfrm>
          <a:off x="0" y="0"/>
          <a:ext cx="0" cy="0"/>
          <a:chOff x="0" y="0"/>
          <a:chExt cx="0" cy="0"/>
        </a:xfrm>
      </p:grpSpPr>
      <p:sp>
        <p:nvSpPr>
          <p:cNvPr id="18434" name="Rectangle 4"/>
          <p:cNvSpPr>
            <a:spLocks noGrp="1"/>
          </p:cNvSpPr>
          <p:nvPr>
            <p:ph type="title"/>
          </p:nvPr>
        </p:nvSpPr>
        <p:spPr/>
        <p:txBody>
          <a:bodyPr/>
          <a:lstStyle/>
          <a:p>
            <a:pPr eaLnBrk="1" hangingPunct="1"/>
            <a:r>
              <a:rPr lang="cs-CZ" b="1" dirty="0" smtClean="0">
                <a:latin typeface="Arial" charset="0"/>
              </a:rPr>
              <a:t>5000</a:t>
            </a:r>
          </a:p>
        </p:txBody>
      </p:sp>
      <p:sp>
        <p:nvSpPr>
          <p:cNvPr id="15" name="Text Box 6"/>
          <p:cNvSpPr txBox="1">
            <a:spLocks noChangeArrowheads="1"/>
          </p:cNvSpPr>
          <p:nvPr/>
        </p:nvSpPr>
        <p:spPr bwMode="auto">
          <a:xfrm>
            <a:off x="0" y="1785926"/>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t>Řekni alespoň 3 cizokrajné hady.</a:t>
            </a:r>
            <a:endParaRPr lang="cs-CZ" sz="3200" b="1" dirty="0"/>
          </a:p>
        </p:txBody>
      </p:sp>
      <p:sp>
        <p:nvSpPr>
          <p:cNvPr id="5"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FF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9218" name="Rectangle 4"/>
          <p:cNvSpPr>
            <a:spLocks noGrp="1"/>
          </p:cNvSpPr>
          <p:nvPr>
            <p:ph type="title"/>
          </p:nvPr>
        </p:nvSpPr>
        <p:spPr/>
        <p:txBody>
          <a:bodyPr/>
          <a:lstStyle/>
          <a:p>
            <a:pPr eaLnBrk="1" hangingPunct="1"/>
            <a:r>
              <a:rPr lang="cs-CZ" b="1" smtClean="0">
                <a:solidFill>
                  <a:schemeClr val="tx1">
                    <a:lumMod val="95000"/>
                    <a:lumOff val="5000"/>
                  </a:schemeClr>
                </a:solidFill>
                <a:latin typeface="Arial" charset="0"/>
              </a:rPr>
              <a:t>1000</a:t>
            </a:r>
          </a:p>
        </p:txBody>
      </p:sp>
      <p:sp>
        <p:nvSpPr>
          <p:cNvPr id="9219"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9220" name="Text Box 6"/>
          <p:cNvSpPr txBox="1">
            <a:spLocks noChangeArrowheads="1"/>
          </p:cNvSpPr>
          <p:nvPr/>
        </p:nvSpPr>
        <p:spPr bwMode="auto">
          <a:xfrm>
            <a:off x="0" y="1714488"/>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tx1">
                    <a:lumMod val="95000"/>
                    <a:lumOff val="5000"/>
                  </a:schemeClr>
                </a:solidFill>
              </a:rPr>
              <a:t>Jak se nazývá výměna peří u ptáků? </a:t>
            </a:r>
            <a:endParaRPr lang="cs-CZ" sz="3200" b="1" dirty="0">
              <a:solidFill>
                <a:schemeClr val="tx1">
                  <a:lumMod val="95000"/>
                  <a:lumOff val="5000"/>
                </a:schemeClr>
              </a:solidFill>
            </a:endParaRPr>
          </a:p>
        </p:txBody>
      </p:sp>
    </p:spTree>
  </p:cSld>
  <p:clrMapOvr>
    <a:masterClrMapping/>
  </p:clrMapOvr>
  <p:transition advClick="0"/>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10242" name="Rectangle 4"/>
          <p:cNvSpPr>
            <a:spLocks noGrp="1"/>
          </p:cNvSpPr>
          <p:nvPr>
            <p:ph type="title"/>
          </p:nvPr>
        </p:nvSpPr>
        <p:spPr/>
        <p:txBody>
          <a:bodyPr/>
          <a:lstStyle/>
          <a:p>
            <a:pPr eaLnBrk="1" hangingPunct="1"/>
            <a:r>
              <a:rPr lang="cs-CZ" b="1" smtClean="0">
                <a:solidFill>
                  <a:schemeClr val="tx1">
                    <a:lumMod val="95000"/>
                    <a:lumOff val="5000"/>
                  </a:schemeClr>
                </a:solidFill>
                <a:latin typeface="Arial" charset="0"/>
              </a:rPr>
              <a:t>2000</a:t>
            </a:r>
          </a:p>
        </p:txBody>
      </p:sp>
      <p:sp>
        <p:nvSpPr>
          <p:cNvPr id="10244" name="Text Box 6"/>
          <p:cNvSpPr txBox="1">
            <a:spLocks noChangeArrowheads="1"/>
          </p:cNvSpPr>
          <p:nvPr/>
        </p:nvSpPr>
        <p:spPr bwMode="auto">
          <a:xfrm>
            <a:off x="1071538" y="1500174"/>
            <a:ext cx="6786610"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tx1">
                    <a:lumMod val="95000"/>
                    <a:lumOff val="5000"/>
                  </a:schemeClr>
                </a:solidFill>
              </a:rPr>
              <a:t>K čemu </a:t>
            </a:r>
            <a:r>
              <a:rPr lang="cs-CZ" sz="3200" b="1" smtClean="0">
                <a:solidFill>
                  <a:schemeClr val="tx1">
                    <a:lumMod val="95000"/>
                    <a:lumOff val="5000"/>
                  </a:schemeClr>
                </a:solidFill>
              </a:rPr>
              <a:t>slouží ptákům vole?</a:t>
            </a:r>
            <a:endParaRPr lang="cs-CZ" sz="3200" b="1" dirty="0">
              <a:solidFill>
                <a:schemeClr val="tx1">
                  <a:lumMod val="95000"/>
                  <a:lumOff val="5000"/>
                </a:schemeClr>
              </a:solidFill>
            </a:endParaRPr>
          </a:p>
        </p:txBody>
      </p:sp>
      <p:sp>
        <p:nvSpPr>
          <p:cNvPr id="6"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11266" name="Rectangle 4"/>
          <p:cNvSpPr>
            <a:spLocks noGrp="1"/>
          </p:cNvSpPr>
          <p:nvPr>
            <p:ph type="title"/>
          </p:nvPr>
        </p:nvSpPr>
        <p:spPr/>
        <p:txBody>
          <a:bodyPr/>
          <a:lstStyle/>
          <a:p>
            <a:pPr eaLnBrk="1" hangingPunct="1"/>
            <a:r>
              <a:rPr lang="cs-CZ" b="1" smtClean="0">
                <a:solidFill>
                  <a:schemeClr val="tx1">
                    <a:lumMod val="95000"/>
                    <a:lumOff val="5000"/>
                  </a:schemeClr>
                </a:solidFill>
                <a:latin typeface="Arial" charset="0"/>
              </a:rPr>
              <a:t>3000</a:t>
            </a:r>
          </a:p>
        </p:txBody>
      </p:sp>
      <p:sp>
        <p:nvSpPr>
          <p:cNvPr id="11268" name="Text Box 6"/>
          <p:cNvSpPr txBox="1">
            <a:spLocks noChangeArrowheads="1"/>
          </p:cNvSpPr>
          <p:nvPr/>
        </p:nvSpPr>
        <p:spPr bwMode="auto">
          <a:xfrm>
            <a:off x="1214414" y="1285860"/>
            <a:ext cx="6643734" cy="584775"/>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tx1">
                    <a:lumMod val="95000"/>
                    <a:lumOff val="5000"/>
                  </a:schemeClr>
                </a:solidFill>
              </a:rPr>
              <a:t>Vyjmenuj 4 stěhovavé ptáky.</a:t>
            </a:r>
            <a:endParaRPr lang="cs-CZ" sz="3200" dirty="0">
              <a:solidFill>
                <a:schemeClr val="tx1">
                  <a:lumMod val="95000"/>
                  <a:lumOff val="5000"/>
                </a:schemeClr>
              </a:solidFill>
            </a:endParaRPr>
          </a:p>
        </p:txBody>
      </p:sp>
      <p:sp>
        <p:nvSpPr>
          <p:cNvPr id="7"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12290" name="Rectangle 4"/>
          <p:cNvSpPr>
            <a:spLocks noGrp="1"/>
          </p:cNvSpPr>
          <p:nvPr>
            <p:ph type="title"/>
          </p:nvPr>
        </p:nvSpPr>
        <p:spPr/>
        <p:txBody>
          <a:bodyPr/>
          <a:lstStyle/>
          <a:p>
            <a:pPr eaLnBrk="1" hangingPunct="1"/>
            <a:r>
              <a:rPr lang="cs-CZ" b="1" dirty="0" smtClean="0">
                <a:solidFill>
                  <a:schemeClr val="tx1">
                    <a:lumMod val="95000"/>
                    <a:lumOff val="5000"/>
                  </a:schemeClr>
                </a:solidFill>
                <a:latin typeface="Arial" charset="0"/>
              </a:rPr>
              <a:t>4000</a:t>
            </a:r>
          </a:p>
        </p:txBody>
      </p:sp>
      <p:sp>
        <p:nvSpPr>
          <p:cNvPr id="12292" name="Text Box 6"/>
          <p:cNvSpPr txBox="1">
            <a:spLocks noChangeArrowheads="1"/>
          </p:cNvSpPr>
          <p:nvPr/>
        </p:nvSpPr>
        <p:spPr bwMode="auto">
          <a:xfrm>
            <a:off x="0" y="1785926"/>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tx1">
                    <a:lumMod val="95000"/>
                    <a:lumOff val="5000"/>
                  </a:schemeClr>
                </a:solidFill>
              </a:rPr>
              <a:t>Řekni 3 příčiny ubývání ptáků na Zemi.</a:t>
            </a:r>
            <a:endParaRPr lang="cs-CZ" sz="3200" b="1" dirty="0">
              <a:solidFill>
                <a:schemeClr val="tx1">
                  <a:lumMod val="95000"/>
                  <a:lumOff val="5000"/>
                </a:schemeClr>
              </a:solidFill>
            </a:endParaRPr>
          </a:p>
        </p:txBody>
      </p:sp>
      <p:sp>
        <p:nvSpPr>
          <p:cNvPr id="5"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100000">
              <a:srgbClr val="FFFF66"/>
            </a:gs>
          </a:gsLst>
          <a:lin ang="2700000" scaled="1"/>
          <a:tileRect/>
        </a:gradFill>
        <a:effectLst/>
      </p:bgPr>
    </p:bg>
    <p:spTree>
      <p:nvGrpSpPr>
        <p:cNvPr id="1" name=""/>
        <p:cNvGrpSpPr/>
        <p:nvPr/>
      </p:nvGrpSpPr>
      <p:grpSpPr>
        <a:xfrm>
          <a:off x="0" y="0"/>
          <a:ext cx="0" cy="0"/>
          <a:chOff x="0" y="0"/>
          <a:chExt cx="0" cy="0"/>
        </a:xfrm>
      </p:grpSpPr>
      <p:sp>
        <p:nvSpPr>
          <p:cNvPr id="13314" name="Rectangle 4"/>
          <p:cNvSpPr>
            <a:spLocks noGrp="1"/>
          </p:cNvSpPr>
          <p:nvPr>
            <p:ph type="title"/>
          </p:nvPr>
        </p:nvSpPr>
        <p:spPr/>
        <p:txBody>
          <a:bodyPr/>
          <a:lstStyle/>
          <a:p>
            <a:pPr eaLnBrk="1" hangingPunct="1"/>
            <a:r>
              <a:rPr lang="cs-CZ" b="1" smtClean="0">
                <a:solidFill>
                  <a:schemeClr val="tx1">
                    <a:lumMod val="95000"/>
                    <a:lumOff val="5000"/>
                  </a:schemeClr>
                </a:solidFill>
                <a:latin typeface="Arial" charset="0"/>
              </a:rPr>
              <a:t>5000</a:t>
            </a:r>
          </a:p>
        </p:txBody>
      </p:sp>
      <p:sp>
        <p:nvSpPr>
          <p:cNvPr id="13316" name="Text Box 6"/>
          <p:cNvSpPr txBox="1">
            <a:spLocks noChangeArrowheads="1"/>
          </p:cNvSpPr>
          <p:nvPr/>
        </p:nvSpPr>
        <p:spPr bwMode="auto">
          <a:xfrm>
            <a:off x="0" y="1357298"/>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tx1">
                    <a:lumMod val="95000"/>
                    <a:lumOff val="5000"/>
                  </a:schemeClr>
                </a:solidFill>
              </a:rPr>
              <a:t>Jak se jmenují tito 3 šplhavci na obrázku? </a:t>
            </a:r>
            <a:endParaRPr lang="cs-CZ" sz="3200" b="1" dirty="0">
              <a:solidFill>
                <a:schemeClr val="tx1">
                  <a:lumMod val="95000"/>
                  <a:lumOff val="5000"/>
                </a:schemeClr>
              </a:solidFill>
            </a:endParaRPr>
          </a:p>
        </p:txBody>
      </p:sp>
      <p:sp>
        <p:nvSpPr>
          <p:cNvPr id="8"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pic>
        <p:nvPicPr>
          <p:cNvPr id="7170" name="Picture 2" descr="File:Dendrocopos major 1 (Marek Szczepanek).jpg"/>
          <p:cNvPicPr>
            <a:picLocks noChangeAspect="1" noChangeArrowheads="1"/>
          </p:cNvPicPr>
          <p:nvPr/>
        </p:nvPicPr>
        <p:blipFill>
          <a:blip r:embed="rId3"/>
          <a:srcRect/>
          <a:stretch>
            <a:fillRect/>
          </a:stretch>
        </p:blipFill>
        <p:spPr bwMode="auto">
          <a:xfrm>
            <a:off x="428597" y="2285992"/>
            <a:ext cx="2000264" cy="2775610"/>
          </a:xfrm>
          <a:prstGeom prst="rect">
            <a:avLst/>
          </a:prstGeom>
          <a:noFill/>
        </p:spPr>
      </p:pic>
      <p:pic>
        <p:nvPicPr>
          <p:cNvPr id="7172" name="Picture 4" descr="File:Grünspecht Picus viridis.jpg"/>
          <p:cNvPicPr>
            <a:picLocks noChangeAspect="1" noChangeArrowheads="1"/>
          </p:cNvPicPr>
          <p:nvPr/>
        </p:nvPicPr>
        <p:blipFill>
          <a:blip r:embed="rId4"/>
          <a:srcRect/>
          <a:stretch>
            <a:fillRect/>
          </a:stretch>
        </p:blipFill>
        <p:spPr bwMode="auto">
          <a:xfrm>
            <a:off x="3253556" y="3571876"/>
            <a:ext cx="1908971" cy="2917025"/>
          </a:xfrm>
          <a:prstGeom prst="rect">
            <a:avLst/>
          </a:prstGeom>
          <a:noFill/>
        </p:spPr>
      </p:pic>
      <p:pic>
        <p:nvPicPr>
          <p:cNvPr id="7174" name="Picture 6" descr="File:BlackWoods.jpg"/>
          <p:cNvPicPr>
            <a:picLocks noChangeAspect="1" noChangeArrowheads="1"/>
          </p:cNvPicPr>
          <p:nvPr/>
        </p:nvPicPr>
        <p:blipFill>
          <a:blip r:embed="rId5"/>
          <a:srcRect/>
          <a:stretch>
            <a:fillRect/>
          </a:stretch>
        </p:blipFill>
        <p:spPr bwMode="auto">
          <a:xfrm>
            <a:off x="5357818" y="2357430"/>
            <a:ext cx="3143251" cy="2357438"/>
          </a:xfrm>
          <a:prstGeom prst="rect">
            <a:avLst/>
          </a:prstGeom>
          <a:noFill/>
        </p:spPr>
      </p:pic>
      <p:sp>
        <p:nvSpPr>
          <p:cNvPr id="9" name="TextovéPole 8"/>
          <p:cNvSpPr txBox="1"/>
          <p:nvPr/>
        </p:nvSpPr>
        <p:spPr>
          <a:xfrm>
            <a:off x="1785918" y="4263102"/>
            <a:ext cx="428628" cy="523220"/>
          </a:xfrm>
          <a:prstGeom prst="rect">
            <a:avLst/>
          </a:prstGeom>
          <a:noFill/>
        </p:spPr>
        <p:txBody>
          <a:bodyPr wrap="square" rtlCol="0">
            <a:spAutoFit/>
          </a:bodyPr>
          <a:lstStyle/>
          <a:p>
            <a:r>
              <a:rPr lang="cs-CZ" sz="2800" b="1" dirty="0" smtClean="0">
                <a:solidFill>
                  <a:schemeClr val="bg1"/>
                </a:solidFill>
              </a:rPr>
              <a:t>1</a:t>
            </a:r>
            <a:endParaRPr lang="cs-CZ" sz="2800" b="1" dirty="0">
              <a:solidFill>
                <a:schemeClr val="bg1"/>
              </a:solidFill>
            </a:endParaRPr>
          </a:p>
        </p:txBody>
      </p:sp>
      <p:sp>
        <p:nvSpPr>
          <p:cNvPr id="10" name="TextovéPole 9"/>
          <p:cNvSpPr txBox="1"/>
          <p:nvPr/>
        </p:nvSpPr>
        <p:spPr>
          <a:xfrm>
            <a:off x="8001024" y="4143380"/>
            <a:ext cx="428628" cy="523220"/>
          </a:xfrm>
          <a:prstGeom prst="rect">
            <a:avLst/>
          </a:prstGeom>
          <a:noFill/>
        </p:spPr>
        <p:txBody>
          <a:bodyPr wrap="square" rtlCol="0">
            <a:spAutoFit/>
          </a:bodyPr>
          <a:lstStyle/>
          <a:p>
            <a:r>
              <a:rPr lang="cs-CZ" sz="2800" b="1" dirty="0" smtClean="0">
                <a:solidFill>
                  <a:schemeClr val="bg1"/>
                </a:solidFill>
              </a:rPr>
              <a:t>2</a:t>
            </a:r>
            <a:endParaRPr lang="cs-CZ" sz="2800" b="1" dirty="0">
              <a:solidFill>
                <a:schemeClr val="bg1"/>
              </a:solidFill>
            </a:endParaRPr>
          </a:p>
        </p:txBody>
      </p:sp>
      <p:sp>
        <p:nvSpPr>
          <p:cNvPr id="11" name="TextovéPole 10"/>
          <p:cNvSpPr txBox="1"/>
          <p:nvPr/>
        </p:nvSpPr>
        <p:spPr>
          <a:xfrm>
            <a:off x="4714876" y="5977614"/>
            <a:ext cx="428628" cy="523220"/>
          </a:xfrm>
          <a:prstGeom prst="rect">
            <a:avLst/>
          </a:prstGeom>
          <a:noFill/>
        </p:spPr>
        <p:txBody>
          <a:bodyPr wrap="square" rtlCol="0">
            <a:spAutoFit/>
          </a:bodyPr>
          <a:lstStyle/>
          <a:p>
            <a:r>
              <a:rPr lang="cs-CZ" sz="2800" b="1" dirty="0" smtClean="0">
                <a:solidFill>
                  <a:schemeClr val="bg1"/>
                </a:solidFill>
              </a:rPr>
              <a:t>3</a:t>
            </a:r>
            <a:endParaRPr lang="cs-CZ" sz="2800" b="1" dirty="0">
              <a:solidFill>
                <a:schemeClr val="bg1"/>
              </a:solidFill>
            </a:endParaRPr>
          </a:p>
        </p:txBody>
      </p:sp>
    </p:spTree>
  </p:cSld>
  <p:clrMapOvr>
    <a:masterClrMapping/>
  </p:clrMapOvr>
  <p:transition advClick="0"/>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5000">
              <a:schemeClr val="tx2">
                <a:lumMod val="60000"/>
                <a:lumOff val="40000"/>
                <a:alpha val="92000"/>
              </a:schemeClr>
            </a:gs>
            <a:gs pos="100000">
              <a:schemeClr val="tx2">
                <a:lumMod val="40000"/>
                <a:lumOff val="60000"/>
                <a:alpha val="67000"/>
              </a:schemeClr>
            </a:gs>
          </a:gsLst>
          <a:lin ang="2700000" scaled="1"/>
          <a:tileRect/>
        </a:gradFill>
        <a:effectLst/>
      </p:bgPr>
    </p:bg>
    <p:spTree>
      <p:nvGrpSpPr>
        <p:cNvPr id="1" name=""/>
        <p:cNvGrpSpPr/>
        <p:nvPr/>
      </p:nvGrpSpPr>
      <p:grpSpPr>
        <a:xfrm>
          <a:off x="0" y="0"/>
          <a:ext cx="0" cy="0"/>
          <a:chOff x="0" y="0"/>
          <a:chExt cx="0" cy="0"/>
        </a:xfrm>
      </p:grpSpPr>
      <p:sp>
        <p:nvSpPr>
          <p:cNvPr id="9218" name="Rectangle 4"/>
          <p:cNvSpPr>
            <a:spLocks noGrp="1"/>
          </p:cNvSpPr>
          <p:nvPr>
            <p:ph type="title"/>
          </p:nvPr>
        </p:nvSpPr>
        <p:spPr/>
        <p:txBody>
          <a:bodyPr/>
          <a:lstStyle/>
          <a:p>
            <a:pPr eaLnBrk="1" hangingPunct="1"/>
            <a:r>
              <a:rPr lang="cs-CZ" b="1" smtClean="0">
                <a:solidFill>
                  <a:schemeClr val="bg1"/>
                </a:solidFill>
                <a:latin typeface="Arial" charset="0"/>
              </a:rPr>
              <a:t>1000</a:t>
            </a:r>
          </a:p>
        </p:txBody>
      </p:sp>
      <p:sp>
        <p:nvSpPr>
          <p:cNvPr id="9219"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9220" name="Text Box 6"/>
          <p:cNvSpPr txBox="1">
            <a:spLocks noChangeArrowheads="1"/>
          </p:cNvSpPr>
          <p:nvPr/>
        </p:nvSpPr>
        <p:spPr bwMode="auto">
          <a:xfrm>
            <a:off x="0" y="1714488"/>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Podle čeho dostali savci svůj název. </a:t>
            </a:r>
            <a:endParaRPr lang="cs-CZ" sz="3200" b="1" dirty="0">
              <a:solidFill>
                <a:schemeClr val="bg1"/>
              </a:solidFill>
            </a:endParaRPr>
          </a:p>
        </p:txBody>
      </p:sp>
    </p:spTree>
  </p:cSld>
  <p:clrMapOvr>
    <a:masterClrMapping/>
  </p:clrMapOvr>
  <p:transition advClick="0"/>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5000">
              <a:schemeClr val="tx2">
                <a:lumMod val="60000"/>
                <a:lumOff val="40000"/>
                <a:alpha val="92000"/>
              </a:schemeClr>
            </a:gs>
            <a:gs pos="100000">
              <a:schemeClr val="tx2">
                <a:lumMod val="40000"/>
                <a:lumOff val="60000"/>
                <a:alpha val="67000"/>
              </a:schemeClr>
            </a:gs>
          </a:gsLst>
          <a:lin ang="2700000" scaled="1"/>
          <a:tileRect/>
        </a:gradFill>
        <a:effectLst/>
      </p:bgPr>
    </p:bg>
    <p:spTree>
      <p:nvGrpSpPr>
        <p:cNvPr id="1" name=""/>
        <p:cNvGrpSpPr/>
        <p:nvPr/>
      </p:nvGrpSpPr>
      <p:grpSpPr>
        <a:xfrm>
          <a:off x="0" y="0"/>
          <a:ext cx="0" cy="0"/>
          <a:chOff x="0" y="0"/>
          <a:chExt cx="0" cy="0"/>
        </a:xfrm>
      </p:grpSpPr>
      <p:sp>
        <p:nvSpPr>
          <p:cNvPr id="10242" name="Rectangle 4"/>
          <p:cNvSpPr>
            <a:spLocks noGrp="1"/>
          </p:cNvSpPr>
          <p:nvPr>
            <p:ph type="title"/>
          </p:nvPr>
        </p:nvSpPr>
        <p:spPr/>
        <p:txBody>
          <a:bodyPr/>
          <a:lstStyle/>
          <a:p>
            <a:pPr eaLnBrk="1" hangingPunct="1"/>
            <a:r>
              <a:rPr lang="cs-CZ" b="1" smtClean="0">
                <a:solidFill>
                  <a:schemeClr val="bg1"/>
                </a:solidFill>
                <a:latin typeface="Arial" charset="0"/>
              </a:rPr>
              <a:t>2000</a:t>
            </a:r>
          </a:p>
        </p:txBody>
      </p:sp>
      <p:sp>
        <p:nvSpPr>
          <p:cNvPr id="10244" name="Text Box 6"/>
          <p:cNvSpPr txBox="1">
            <a:spLocks noChangeArrowheads="1"/>
          </p:cNvSpPr>
          <p:nvPr/>
        </p:nvSpPr>
        <p:spPr bwMode="auto">
          <a:xfrm>
            <a:off x="1071538" y="1500174"/>
            <a:ext cx="6786610" cy="1077218"/>
          </a:xfrm>
          <a:prstGeom prst="rect">
            <a:avLst/>
          </a:prstGeom>
          <a:noFill/>
          <a:ln w="9525">
            <a:noFill/>
            <a:miter lim="800000"/>
            <a:headEnd/>
            <a:tailEnd/>
          </a:ln>
        </p:spPr>
        <p:txBody>
          <a:bodyPr wrap="square">
            <a:spAutoFit/>
          </a:bodyPr>
          <a:lstStyle/>
          <a:p>
            <a:pPr algn="ctr">
              <a:spcBef>
                <a:spcPct val="50000"/>
              </a:spcBef>
            </a:pPr>
            <a:r>
              <a:rPr lang="cs-CZ" sz="3200" b="1" dirty="0" smtClean="0">
                <a:solidFill>
                  <a:schemeClr val="bg1"/>
                </a:solidFill>
              </a:rPr>
              <a:t>Který z následujících smyslů mají nejlépe vyvinuti letouni? </a:t>
            </a:r>
            <a:endParaRPr lang="cs-CZ" sz="3200" b="1" dirty="0">
              <a:solidFill>
                <a:schemeClr val="bg1"/>
              </a:solidFill>
            </a:endParaRPr>
          </a:p>
        </p:txBody>
      </p:sp>
      <p:sp>
        <p:nvSpPr>
          <p:cNvPr id="6"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5" name="Text Box 6"/>
          <p:cNvSpPr txBox="1">
            <a:spLocks noChangeArrowheads="1"/>
          </p:cNvSpPr>
          <p:nvPr/>
        </p:nvSpPr>
        <p:spPr bwMode="auto">
          <a:xfrm>
            <a:off x="3143240" y="3214686"/>
            <a:ext cx="3143272" cy="2631490"/>
          </a:xfrm>
          <a:prstGeom prst="rect">
            <a:avLst/>
          </a:prstGeom>
          <a:noFill/>
          <a:ln w="9525">
            <a:noFill/>
            <a:miter lim="800000"/>
            <a:headEnd/>
            <a:tailEnd/>
          </a:ln>
        </p:spPr>
        <p:txBody>
          <a:bodyPr wrap="square">
            <a:spAutoFit/>
          </a:bodyPr>
          <a:lstStyle/>
          <a:p>
            <a:pPr algn="ctr">
              <a:spcBef>
                <a:spcPct val="50000"/>
              </a:spcBef>
            </a:pPr>
            <a:r>
              <a:rPr lang="cs-CZ" sz="3000" b="1" dirty="0" smtClean="0">
                <a:solidFill>
                  <a:schemeClr val="tx1">
                    <a:lumMod val="95000"/>
                    <a:lumOff val="5000"/>
                  </a:schemeClr>
                </a:solidFill>
              </a:rPr>
              <a:t>Zrak</a:t>
            </a:r>
          </a:p>
          <a:p>
            <a:pPr algn="ctr">
              <a:spcBef>
                <a:spcPct val="50000"/>
              </a:spcBef>
            </a:pPr>
            <a:r>
              <a:rPr lang="cs-CZ" sz="3000" b="1" dirty="0" smtClean="0">
                <a:solidFill>
                  <a:schemeClr val="tx1">
                    <a:lumMod val="95000"/>
                    <a:lumOff val="5000"/>
                  </a:schemeClr>
                </a:solidFill>
              </a:rPr>
              <a:t>Sluch</a:t>
            </a:r>
          </a:p>
          <a:p>
            <a:pPr algn="ctr">
              <a:spcBef>
                <a:spcPct val="50000"/>
              </a:spcBef>
            </a:pPr>
            <a:r>
              <a:rPr lang="cs-CZ" sz="3000" b="1" dirty="0" smtClean="0">
                <a:solidFill>
                  <a:schemeClr val="tx1">
                    <a:lumMod val="95000"/>
                    <a:lumOff val="5000"/>
                  </a:schemeClr>
                </a:solidFill>
              </a:rPr>
              <a:t>Čich</a:t>
            </a:r>
          </a:p>
          <a:p>
            <a:pPr algn="ctr">
              <a:spcBef>
                <a:spcPct val="50000"/>
              </a:spcBef>
            </a:pPr>
            <a:r>
              <a:rPr lang="cs-CZ" sz="3000" b="1" dirty="0" smtClean="0">
                <a:solidFill>
                  <a:schemeClr val="tx1">
                    <a:lumMod val="95000"/>
                    <a:lumOff val="5000"/>
                  </a:schemeClr>
                </a:solidFill>
              </a:rPr>
              <a:t>Hmat</a:t>
            </a:r>
          </a:p>
        </p:txBody>
      </p:sp>
    </p:spTree>
  </p:cSld>
  <p:clrMapOvr>
    <a:masterClrMapping/>
  </p:clrMapOvr>
  <p:transition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5000">
              <a:schemeClr val="tx2">
                <a:lumMod val="60000"/>
                <a:lumOff val="40000"/>
                <a:alpha val="92000"/>
              </a:schemeClr>
            </a:gs>
            <a:gs pos="100000">
              <a:schemeClr val="tx2">
                <a:lumMod val="40000"/>
                <a:lumOff val="60000"/>
                <a:alpha val="67000"/>
              </a:schemeClr>
            </a:gs>
          </a:gsLst>
          <a:lin ang="2700000" scaled="1"/>
          <a:tileRect/>
        </a:gradFill>
        <a:effectLst/>
      </p:bgPr>
    </p:bg>
    <p:spTree>
      <p:nvGrpSpPr>
        <p:cNvPr id="1" name=""/>
        <p:cNvGrpSpPr/>
        <p:nvPr/>
      </p:nvGrpSpPr>
      <p:grpSpPr>
        <a:xfrm>
          <a:off x="0" y="0"/>
          <a:ext cx="0" cy="0"/>
          <a:chOff x="0" y="0"/>
          <a:chExt cx="0" cy="0"/>
        </a:xfrm>
      </p:grpSpPr>
      <p:sp>
        <p:nvSpPr>
          <p:cNvPr id="11266" name="Rectangle 4"/>
          <p:cNvSpPr>
            <a:spLocks noGrp="1"/>
          </p:cNvSpPr>
          <p:nvPr>
            <p:ph type="title"/>
          </p:nvPr>
        </p:nvSpPr>
        <p:spPr/>
        <p:txBody>
          <a:bodyPr/>
          <a:lstStyle/>
          <a:p>
            <a:pPr eaLnBrk="1" hangingPunct="1"/>
            <a:r>
              <a:rPr lang="cs-CZ" b="1" smtClean="0">
                <a:solidFill>
                  <a:schemeClr val="bg1"/>
                </a:solidFill>
                <a:latin typeface="Arial" charset="0"/>
              </a:rPr>
              <a:t>3000</a:t>
            </a:r>
          </a:p>
        </p:txBody>
      </p:sp>
      <p:sp>
        <p:nvSpPr>
          <p:cNvPr id="11268" name="Text Box 6"/>
          <p:cNvSpPr txBox="1">
            <a:spLocks noChangeArrowheads="1"/>
          </p:cNvSpPr>
          <p:nvPr/>
        </p:nvSpPr>
        <p:spPr bwMode="auto">
          <a:xfrm>
            <a:off x="2000232" y="1214422"/>
            <a:ext cx="5643602" cy="1477328"/>
          </a:xfrm>
          <a:prstGeom prst="rect">
            <a:avLst/>
          </a:prstGeom>
          <a:noFill/>
          <a:ln w="9525">
            <a:noFill/>
            <a:miter lim="800000"/>
            <a:headEnd/>
            <a:tailEnd/>
          </a:ln>
        </p:spPr>
        <p:txBody>
          <a:bodyPr wrap="square">
            <a:spAutoFit/>
          </a:bodyPr>
          <a:lstStyle/>
          <a:p>
            <a:pPr algn="ctr">
              <a:spcBef>
                <a:spcPct val="50000"/>
              </a:spcBef>
            </a:pPr>
            <a:r>
              <a:rPr lang="cs-CZ" sz="3000" dirty="0" smtClean="0">
                <a:solidFill>
                  <a:schemeClr val="bg1"/>
                </a:solidFill>
              </a:rPr>
              <a:t>Která z následujících zvířat jsou lichokopytníci a která sudokopytníci?</a:t>
            </a:r>
            <a:endParaRPr lang="cs-CZ" sz="3000" dirty="0">
              <a:solidFill>
                <a:schemeClr val="bg1"/>
              </a:solidFill>
            </a:endParaRPr>
          </a:p>
        </p:txBody>
      </p:sp>
      <p:sp>
        <p:nvSpPr>
          <p:cNvPr id="7"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pic>
        <p:nvPicPr>
          <p:cNvPr id="5122" name="Picture 2" descr="File:Donkey 1 arp 750px.jpg"/>
          <p:cNvPicPr>
            <a:picLocks noChangeAspect="1" noChangeArrowheads="1"/>
          </p:cNvPicPr>
          <p:nvPr/>
        </p:nvPicPr>
        <p:blipFill>
          <a:blip r:embed="rId3"/>
          <a:srcRect/>
          <a:stretch>
            <a:fillRect/>
          </a:stretch>
        </p:blipFill>
        <p:spPr bwMode="auto">
          <a:xfrm>
            <a:off x="285720" y="2428868"/>
            <a:ext cx="2857520" cy="2042175"/>
          </a:xfrm>
          <a:prstGeom prst="rect">
            <a:avLst/>
          </a:prstGeom>
          <a:noFill/>
        </p:spPr>
      </p:pic>
      <p:pic>
        <p:nvPicPr>
          <p:cNvPr id="5124" name="Picture 4" descr="File:Equus grevyi (aka).jpg"/>
          <p:cNvPicPr>
            <a:picLocks noChangeAspect="1" noChangeArrowheads="1"/>
          </p:cNvPicPr>
          <p:nvPr/>
        </p:nvPicPr>
        <p:blipFill>
          <a:blip r:embed="rId4" cstate="print"/>
          <a:srcRect/>
          <a:stretch>
            <a:fillRect/>
          </a:stretch>
        </p:blipFill>
        <p:spPr bwMode="auto">
          <a:xfrm>
            <a:off x="4143372" y="5000636"/>
            <a:ext cx="2566892" cy="1629977"/>
          </a:xfrm>
          <a:prstGeom prst="rect">
            <a:avLst/>
          </a:prstGeom>
          <a:noFill/>
        </p:spPr>
      </p:pic>
      <p:pic>
        <p:nvPicPr>
          <p:cNvPr id="5126" name="Picture 6" descr="File:Belovezh 01.jpg"/>
          <p:cNvPicPr>
            <a:picLocks noChangeAspect="1" noChangeArrowheads="1"/>
          </p:cNvPicPr>
          <p:nvPr/>
        </p:nvPicPr>
        <p:blipFill>
          <a:blip r:embed="rId5" cstate="print"/>
          <a:srcRect/>
          <a:stretch>
            <a:fillRect/>
          </a:stretch>
        </p:blipFill>
        <p:spPr bwMode="auto">
          <a:xfrm>
            <a:off x="3714744" y="2928934"/>
            <a:ext cx="2476496" cy="1857372"/>
          </a:xfrm>
          <a:prstGeom prst="rect">
            <a:avLst/>
          </a:prstGeom>
          <a:noFill/>
        </p:spPr>
      </p:pic>
      <p:pic>
        <p:nvPicPr>
          <p:cNvPr id="5128" name="Picture 8" descr="http://upload.wikimedia.org/wikipedia/commons/9/95/Stachy%2C_kr%C3%A1va.jpg"/>
          <p:cNvPicPr>
            <a:picLocks noChangeAspect="1" noChangeArrowheads="1"/>
          </p:cNvPicPr>
          <p:nvPr/>
        </p:nvPicPr>
        <p:blipFill>
          <a:blip r:embed="rId6" cstate="print"/>
          <a:srcRect/>
          <a:stretch>
            <a:fillRect/>
          </a:stretch>
        </p:blipFill>
        <p:spPr bwMode="auto">
          <a:xfrm>
            <a:off x="642910" y="4857760"/>
            <a:ext cx="2296857" cy="1530275"/>
          </a:xfrm>
          <a:prstGeom prst="rect">
            <a:avLst/>
          </a:prstGeom>
          <a:noFill/>
        </p:spPr>
      </p:pic>
      <p:pic>
        <p:nvPicPr>
          <p:cNvPr id="5130" name="Picture 10" descr="File:Žirafa Rothschildova 9048.jpg"/>
          <p:cNvPicPr>
            <a:picLocks noChangeAspect="1" noChangeArrowheads="1"/>
          </p:cNvPicPr>
          <p:nvPr/>
        </p:nvPicPr>
        <p:blipFill>
          <a:blip r:embed="rId7"/>
          <a:srcRect/>
          <a:stretch>
            <a:fillRect/>
          </a:stretch>
        </p:blipFill>
        <p:spPr bwMode="auto">
          <a:xfrm>
            <a:off x="6715140" y="1857364"/>
            <a:ext cx="1952612" cy="2928918"/>
          </a:xfrm>
          <a:prstGeom prst="rect">
            <a:avLst/>
          </a:prstGeom>
          <a:noFill/>
        </p:spPr>
      </p:pic>
      <p:sp>
        <p:nvSpPr>
          <p:cNvPr id="10" name="TextovéPole 9"/>
          <p:cNvSpPr txBox="1"/>
          <p:nvPr/>
        </p:nvSpPr>
        <p:spPr>
          <a:xfrm>
            <a:off x="2643174" y="3977350"/>
            <a:ext cx="428628" cy="523220"/>
          </a:xfrm>
          <a:prstGeom prst="rect">
            <a:avLst/>
          </a:prstGeom>
          <a:noFill/>
        </p:spPr>
        <p:txBody>
          <a:bodyPr wrap="square" rtlCol="0">
            <a:spAutoFit/>
          </a:bodyPr>
          <a:lstStyle/>
          <a:p>
            <a:r>
              <a:rPr lang="cs-CZ" sz="2800" b="1" dirty="0" smtClean="0">
                <a:solidFill>
                  <a:schemeClr val="bg1"/>
                </a:solidFill>
              </a:rPr>
              <a:t>1</a:t>
            </a:r>
            <a:endParaRPr lang="cs-CZ" sz="2800" b="1" dirty="0">
              <a:solidFill>
                <a:schemeClr val="bg1"/>
              </a:solidFill>
            </a:endParaRPr>
          </a:p>
        </p:txBody>
      </p:sp>
      <p:sp>
        <p:nvSpPr>
          <p:cNvPr id="11" name="TextovéPole 10"/>
          <p:cNvSpPr txBox="1"/>
          <p:nvPr/>
        </p:nvSpPr>
        <p:spPr>
          <a:xfrm>
            <a:off x="5715008" y="2928934"/>
            <a:ext cx="428628" cy="523220"/>
          </a:xfrm>
          <a:prstGeom prst="rect">
            <a:avLst/>
          </a:prstGeom>
          <a:noFill/>
        </p:spPr>
        <p:txBody>
          <a:bodyPr wrap="square" rtlCol="0">
            <a:spAutoFit/>
          </a:bodyPr>
          <a:lstStyle/>
          <a:p>
            <a:r>
              <a:rPr lang="cs-CZ" sz="2800" b="1" dirty="0" smtClean="0">
                <a:solidFill>
                  <a:schemeClr val="bg1"/>
                </a:solidFill>
              </a:rPr>
              <a:t>2</a:t>
            </a:r>
            <a:endParaRPr lang="cs-CZ" sz="2800" b="1" dirty="0">
              <a:solidFill>
                <a:schemeClr val="bg1"/>
              </a:solidFill>
            </a:endParaRPr>
          </a:p>
        </p:txBody>
      </p:sp>
      <p:sp>
        <p:nvSpPr>
          <p:cNvPr id="12" name="TextovéPole 11"/>
          <p:cNvSpPr txBox="1"/>
          <p:nvPr/>
        </p:nvSpPr>
        <p:spPr>
          <a:xfrm>
            <a:off x="6715140" y="1857364"/>
            <a:ext cx="428628" cy="523220"/>
          </a:xfrm>
          <a:prstGeom prst="rect">
            <a:avLst/>
          </a:prstGeom>
          <a:noFill/>
        </p:spPr>
        <p:txBody>
          <a:bodyPr wrap="square" rtlCol="0">
            <a:spAutoFit/>
          </a:bodyPr>
          <a:lstStyle/>
          <a:p>
            <a:r>
              <a:rPr lang="cs-CZ" sz="2800" b="1" dirty="0" smtClean="0"/>
              <a:t>3</a:t>
            </a:r>
            <a:endParaRPr lang="cs-CZ" sz="2800" b="1" dirty="0"/>
          </a:p>
        </p:txBody>
      </p:sp>
      <p:sp>
        <p:nvSpPr>
          <p:cNvPr id="13" name="TextovéPole 12"/>
          <p:cNvSpPr txBox="1"/>
          <p:nvPr/>
        </p:nvSpPr>
        <p:spPr>
          <a:xfrm>
            <a:off x="2500298" y="5786454"/>
            <a:ext cx="428628" cy="523220"/>
          </a:xfrm>
          <a:prstGeom prst="rect">
            <a:avLst/>
          </a:prstGeom>
          <a:noFill/>
        </p:spPr>
        <p:txBody>
          <a:bodyPr wrap="square" rtlCol="0">
            <a:spAutoFit/>
          </a:bodyPr>
          <a:lstStyle/>
          <a:p>
            <a:r>
              <a:rPr lang="cs-CZ" sz="2800" b="1" dirty="0" smtClean="0">
                <a:solidFill>
                  <a:schemeClr val="bg1"/>
                </a:solidFill>
              </a:rPr>
              <a:t>4</a:t>
            </a:r>
            <a:endParaRPr lang="cs-CZ" sz="2800" b="1" dirty="0">
              <a:solidFill>
                <a:schemeClr val="bg1"/>
              </a:solidFill>
            </a:endParaRPr>
          </a:p>
        </p:txBody>
      </p:sp>
      <p:sp>
        <p:nvSpPr>
          <p:cNvPr id="14" name="TextovéPole 13"/>
          <p:cNvSpPr txBox="1"/>
          <p:nvPr/>
        </p:nvSpPr>
        <p:spPr>
          <a:xfrm>
            <a:off x="6286512" y="6072206"/>
            <a:ext cx="428628" cy="523220"/>
          </a:xfrm>
          <a:prstGeom prst="rect">
            <a:avLst/>
          </a:prstGeom>
          <a:noFill/>
        </p:spPr>
        <p:txBody>
          <a:bodyPr wrap="square" rtlCol="0">
            <a:spAutoFit/>
          </a:bodyPr>
          <a:lstStyle/>
          <a:p>
            <a:r>
              <a:rPr lang="cs-CZ" sz="2800" b="1" dirty="0" smtClean="0">
                <a:solidFill>
                  <a:schemeClr val="bg1"/>
                </a:solidFill>
              </a:rPr>
              <a:t>5</a:t>
            </a:r>
            <a:endParaRPr lang="cs-CZ" sz="2800" b="1" dirty="0">
              <a:solidFill>
                <a:schemeClr val="bg1"/>
              </a:solidFill>
            </a:endParaRPr>
          </a:p>
        </p:txBody>
      </p:sp>
    </p:spTree>
  </p:cSld>
  <p:clrMapOvr>
    <a:masterClrMapping/>
  </p:clrMapOvr>
  <p:transition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5000">
              <a:schemeClr val="tx2">
                <a:lumMod val="60000"/>
                <a:lumOff val="40000"/>
                <a:alpha val="92000"/>
              </a:schemeClr>
            </a:gs>
            <a:gs pos="100000">
              <a:schemeClr val="tx2">
                <a:lumMod val="40000"/>
                <a:lumOff val="60000"/>
                <a:alpha val="67000"/>
              </a:schemeClr>
            </a:gs>
          </a:gsLst>
          <a:lin ang="2700000" scaled="1"/>
          <a:tileRect/>
        </a:gradFill>
        <a:effectLst/>
      </p:bgPr>
    </p:bg>
    <p:spTree>
      <p:nvGrpSpPr>
        <p:cNvPr id="1" name=""/>
        <p:cNvGrpSpPr/>
        <p:nvPr/>
      </p:nvGrpSpPr>
      <p:grpSpPr>
        <a:xfrm>
          <a:off x="0" y="0"/>
          <a:ext cx="0" cy="0"/>
          <a:chOff x="0" y="0"/>
          <a:chExt cx="0" cy="0"/>
        </a:xfrm>
      </p:grpSpPr>
      <p:sp>
        <p:nvSpPr>
          <p:cNvPr id="12290" name="Rectangle 4"/>
          <p:cNvSpPr>
            <a:spLocks noGrp="1"/>
          </p:cNvSpPr>
          <p:nvPr>
            <p:ph type="title"/>
          </p:nvPr>
        </p:nvSpPr>
        <p:spPr/>
        <p:txBody>
          <a:bodyPr/>
          <a:lstStyle/>
          <a:p>
            <a:pPr eaLnBrk="1" hangingPunct="1"/>
            <a:r>
              <a:rPr lang="cs-CZ" b="1" smtClean="0">
                <a:solidFill>
                  <a:schemeClr val="bg1"/>
                </a:solidFill>
                <a:latin typeface="Arial" charset="0"/>
              </a:rPr>
              <a:t>4000</a:t>
            </a:r>
          </a:p>
        </p:txBody>
      </p:sp>
      <p:sp>
        <p:nvSpPr>
          <p:cNvPr id="12292" name="Text Box 6"/>
          <p:cNvSpPr txBox="1">
            <a:spLocks noChangeArrowheads="1"/>
          </p:cNvSpPr>
          <p:nvPr/>
        </p:nvSpPr>
        <p:spPr bwMode="auto">
          <a:xfrm>
            <a:off x="0" y="1785926"/>
            <a:ext cx="9144000" cy="1323439"/>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Řekni rozdíly mezi šelmami </a:t>
            </a:r>
          </a:p>
          <a:p>
            <a:pPr algn="ctr">
              <a:spcBef>
                <a:spcPct val="50000"/>
              </a:spcBef>
            </a:pPr>
            <a:r>
              <a:rPr lang="cs-CZ" sz="3200" b="1" dirty="0" smtClean="0">
                <a:solidFill>
                  <a:schemeClr val="bg1"/>
                </a:solidFill>
              </a:rPr>
              <a:t>psovitými a kočkovitými.</a:t>
            </a:r>
            <a:endParaRPr lang="cs-CZ" sz="3200" b="1" dirty="0">
              <a:solidFill>
                <a:schemeClr val="bg1"/>
              </a:solidFill>
            </a:endParaRPr>
          </a:p>
        </p:txBody>
      </p:sp>
      <p:sp>
        <p:nvSpPr>
          <p:cNvPr id="5"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Tree>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5000">
              <a:schemeClr val="tx2">
                <a:lumMod val="60000"/>
                <a:lumOff val="40000"/>
                <a:alpha val="92000"/>
              </a:schemeClr>
            </a:gs>
            <a:gs pos="100000">
              <a:schemeClr val="tx2">
                <a:lumMod val="40000"/>
                <a:lumOff val="60000"/>
                <a:alpha val="67000"/>
              </a:schemeClr>
            </a:gs>
          </a:gsLst>
          <a:lin ang="2700000" scaled="1"/>
          <a:tileRect/>
        </a:gradFill>
        <a:effectLst/>
      </p:bgPr>
    </p:bg>
    <p:spTree>
      <p:nvGrpSpPr>
        <p:cNvPr id="1" name=""/>
        <p:cNvGrpSpPr/>
        <p:nvPr/>
      </p:nvGrpSpPr>
      <p:grpSpPr>
        <a:xfrm>
          <a:off x="0" y="0"/>
          <a:ext cx="0" cy="0"/>
          <a:chOff x="0" y="0"/>
          <a:chExt cx="0" cy="0"/>
        </a:xfrm>
      </p:grpSpPr>
      <p:sp>
        <p:nvSpPr>
          <p:cNvPr id="13314" name="Rectangle 4"/>
          <p:cNvSpPr>
            <a:spLocks noGrp="1"/>
          </p:cNvSpPr>
          <p:nvPr>
            <p:ph type="title"/>
          </p:nvPr>
        </p:nvSpPr>
        <p:spPr/>
        <p:txBody>
          <a:bodyPr/>
          <a:lstStyle/>
          <a:p>
            <a:pPr eaLnBrk="1" hangingPunct="1"/>
            <a:r>
              <a:rPr lang="cs-CZ" b="1" smtClean="0">
                <a:solidFill>
                  <a:schemeClr val="bg1"/>
                </a:solidFill>
                <a:latin typeface="Arial" charset="0"/>
              </a:rPr>
              <a:t>5000</a:t>
            </a:r>
          </a:p>
        </p:txBody>
      </p:sp>
      <p:sp>
        <p:nvSpPr>
          <p:cNvPr id="13316" name="Text Box 6"/>
          <p:cNvSpPr txBox="1">
            <a:spLocks noChangeArrowheads="1"/>
          </p:cNvSpPr>
          <p:nvPr/>
        </p:nvSpPr>
        <p:spPr bwMode="auto">
          <a:xfrm>
            <a:off x="0" y="1357298"/>
            <a:ext cx="9144000" cy="584775"/>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rPr>
              <a:t>Která skupina savců je tu popsána?</a:t>
            </a:r>
            <a:endParaRPr lang="cs-CZ" sz="3200" b="1" dirty="0">
              <a:solidFill>
                <a:schemeClr val="bg1"/>
              </a:solidFill>
            </a:endParaRPr>
          </a:p>
        </p:txBody>
      </p:sp>
      <p:sp>
        <p:nvSpPr>
          <p:cNvPr id="8" name="AutoShape 5" descr="Kuličky">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F330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cs-CZ"/>
          </a:p>
        </p:txBody>
      </p:sp>
      <p:sp>
        <p:nvSpPr>
          <p:cNvPr id="5" name="TextovéPole 4"/>
          <p:cNvSpPr txBox="1"/>
          <p:nvPr/>
        </p:nvSpPr>
        <p:spPr>
          <a:xfrm>
            <a:off x="571472" y="2428868"/>
            <a:ext cx="7715304" cy="1569660"/>
          </a:xfrm>
          <a:prstGeom prst="rect">
            <a:avLst/>
          </a:prstGeom>
          <a:noFill/>
        </p:spPr>
        <p:txBody>
          <a:bodyPr wrap="square" rtlCol="0">
            <a:spAutoFit/>
          </a:bodyPr>
          <a:lstStyle/>
          <a:p>
            <a:r>
              <a:rPr lang="cs-CZ" sz="3200" dirty="0" smtClean="0">
                <a:solidFill>
                  <a:schemeClr val="bg1"/>
                </a:solidFill>
              </a:rPr>
              <a:t>Jsou to drobní savci s ostrým chrupem, hlava je </a:t>
            </a:r>
            <a:r>
              <a:rPr lang="cs-CZ" sz="3200" dirty="0" err="1" smtClean="0">
                <a:solidFill>
                  <a:schemeClr val="bg1"/>
                </a:solidFill>
              </a:rPr>
              <a:t>rypáčkovitě</a:t>
            </a:r>
            <a:r>
              <a:rPr lang="cs-CZ" sz="3200" dirty="0" smtClean="0">
                <a:solidFill>
                  <a:schemeClr val="bg1"/>
                </a:solidFill>
              </a:rPr>
              <a:t> protažena. Živí se převážně hmyzem. Patří sem ježek a také krtek.</a:t>
            </a:r>
            <a:endParaRPr lang="cs-CZ" sz="3200" dirty="0">
              <a:solidFill>
                <a:schemeClr val="bg1"/>
              </a:solidFill>
            </a:endParaRPr>
          </a:p>
        </p:txBody>
      </p:sp>
      <p:sp>
        <p:nvSpPr>
          <p:cNvPr id="6" name="TextovéPole 5"/>
          <p:cNvSpPr txBox="1"/>
          <p:nvPr/>
        </p:nvSpPr>
        <p:spPr>
          <a:xfrm>
            <a:off x="642910" y="4286256"/>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cs-CZ" sz="2800" dirty="0" smtClean="0">
                <a:solidFill>
                  <a:schemeClr val="tx1">
                    <a:lumMod val="95000"/>
                    <a:lumOff val="5000"/>
                  </a:schemeClr>
                </a:solidFill>
              </a:rPr>
              <a:t>Nápověda</a:t>
            </a:r>
            <a:endParaRPr lang="cs-CZ" sz="2800" dirty="0">
              <a:solidFill>
                <a:schemeClr val="tx1">
                  <a:lumMod val="95000"/>
                  <a:lumOff val="5000"/>
                </a:schemeClr>
              </a:solidFill>
            </a:endParaRPr>
          </a:p>
        </p:txBody>
      </p:sp>
      <p:sp>
        <p:nvSpPr>
          <p:cNvPr id="7" name="TextovéPole 6"/>
          <p:cNvSpPr txBox="1"/>
          <p:nvPr/>
        </p:nvSpPr>
        <p:spPr>
          <a:xfrm>
            <a:off x="2786050" y="4286256"/>
            <a:ext cx="3929090" cy="1815882"/>
          </a:xfrm>
          <a:prstGeom prst="rect">
            <a:avLst/>
          </a:prstGeom>
          <a:noFill/>
        </p:spPr>
        <p:txBody>
          <a:bodyPr wrap="square" rtlCol="0">
            <a:spAutoFit/>
          </a:bodyPr>
          <a:lstStyle/>
          <a:p>
            <a:r>
              <a:rPr lang="cs-CZ" sz="2800" dirty="0" smtClean="0"/>
              <a:t>a) kytovci</a:t>
            </a:r>
          </a:p>
          <a:p>
            <a:r>
              <a:rPr lang="cs-CZ" sz="2800" dirty="0" smtClean="0"/>
              <a:t>b) hlodavci</a:t>
            </a:r>
          </a:p>
          <a:p>
            <a:r>
              <a:rPr lang="cs-CZ" sz="2800" dirty="0" smtClean="0"/>
              <a:t>c) šelmy</a:t>
            </a:r>
          </a:p>
          <a:p>
            <a:r>
              <a:rPr lang="cs-CZ" sz="2800" dirty="0" smtClean="0"/>
              <a:t>d) hmyzožravci</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ŘEŠENÍ</a:t>
            </a:r>
            <a:endParaRPr lang="cs-CZ" b="1" dirty="0">
              <a:solidFill>
                <a:srgbClr val="FF0000"/>
              </a:solidFill>
            </a:endParaRPr>
          </a:p>
        </p:txBody>
      </p:sp>
      <p:sp>
        <p:nvSpPr>
          <p:cNvPr id="3" name="TextovéPole 2"/>
          <p:cNvSpPr txBox="1"/>
          <p:nvPr/>
        </p:nvSpPr>
        <p:spPr>
          <a:xfrm>
            <a:off x="571472" y="1285860"/>
            <a:ext cx="7929618" cy="1938992"/>
          </a:xfrm>
          <a:prstGeom prst="rect">
            <a:avLst/>
          </a:prstGeom>
          <a:noFill/>
        </p:spPr>
        <p:txBody>
          <a:bodyPr wrap="square" rtlCol="0">
            <a:spAutoFit/>
          </a:bodyPr>
          <a:lstStyle/>
          <a:p>
            <a:r>
              <a:rPr lang="cs-CZ" sz="2000" b="1" dirty="0" smtClean="0">
                <a:solidFill>
                  <a:srgbClr val="00B050"/>
                </a:solidFill>
              </a:rPr>
              <a:t>Ryby</a:t>
            </a:r>
          </a:p>
          <a:p>
            <a:r>
              <a:rPr lang="cs-CZ" sz="2000" b="1" dirty="0" smtClean="0">
                <a:solidFill>
                  <a:srgbClr val="00B050"/>
                </a:solidFill>
              </a:rPr>
              <a:t>1000 – hřbetní, prsní, břišní, řitní, ocasní (a tuková ploutvička)</a:t>
            </a:r>
          </a:p>
          <a:p>
            <a:r>
              <a:rPr lang="cs-CZ" sz="2000" b="1" dirty="0" smtClean="0">
                <a:solidFill>
                  <a:srgbClr val="00B050"/>
                </a:solidFill>
              </a:rPr>
              <a:t>2000 – tasemnice bezbranná, veš dětská, blecha, pijavky</a:t>
            </a:r>
          </a:p>
          <a:p>
            <a:r>
              <a:rPr lang="cs-CZ" sz="2000" b="1" dirty="0" smtClean="0">
                <a:solidFill>
                  <a:srgbClr val="00B050"/>
                </a:solidFill>
              </a:rPr>
              <a:t>3000 – kostěnou nebo chrupavčitou</a:t>
            </a:r>
          </a:p>
          <a:p>
            <a:r>
              <a:rPr lang="cs-CZ" sz="2000" b="1" dirty="0" smtClean="0">
                <a:solidFill>
                  <a:srgbClr val="00B050"/>
                </a:solidFill>
              </a:rPr>
              <a:t>4000 – 1 štika, 2 okoun, 3 cejn</a:t>
            </a:r>
          </a:p>
          <a:p>
            <a:r>
              <a:rPr lang="cs-CZ" sz="2000" b="1" dirty="0" smtClean="0">
                <a:solidFill>
                  <a:srgbClr val="00B050"/>
                </a:solidFill>
              </a:rPr>
              <a:t>5000 – štika, okoun, sumec,  pstruh, bolen, candát, jelec, hlavatka,  atd.</a:t>
            </a:r>
            <a:endParaRPr lang="cs-CZ" sz="2000" b="1" dirty="0">
              <a:solidFill>
                <a:srgbClr val="00B050"/>
              </a:solidFill>
            </a:endParaRPr>
          </a:p>
        </p:txBody>
      </p:sp>
      <p:sp>
        <p:nvSpPr>
          <p:cNvPr id="4" name="TextovéPole 3"/>
          <p:cNvSpPr txBox="1"/>
          <p:nvPr/>
        </p:nvSpPr>
        <p:spPr>
          <a:xfrm>
            <a:off x="571472" y="3990338"/>
            <a:ext cx="7929618" cy="2246769"/>
          </a:xfrm>
          <a:prstGeom prst="rect">
            <a:avLst/>
          </a:prstGeom>
          <a:noFill/>
        </p:spPr>
        <p:txBody>
          <a:bodyPr wrap="square" rtlCol="0">
            <a:spAutoFit/>
          </a:bodyPr>
          <a:lstStyle/>
          <a:p>
            <a:r>
              <a:rPr lang="cs-CZ" sz="2000" b="1" dirty="0" smtClean="0">
                <a:solidFill>
                  <a:schemeClr val="accent6">
                    <a:lumMod val="75000"/>
                  </a:schemeClr>
                </a:solidFill>
              </a:rPr>
              <a:t>Obojživelníci</a:t>
            </a:r>
          </a:p>
          <a:p>
            <a:r>
              <a:rPr lang="cs-CZ" sz="2000" b="1" dirty="0" smtClean="0">
                <a:solidFill>
                  <a:schemeClr val="accent6">
                    <a:lumMod val="75000"/>
                  </a:schemeClr>
                </a:solidFill>
              </a:rPr>
              <a:t>1000 – podle toho, že část života (vývojového cyklu) tráví na souši a část ve vodě</a:t>
            </a:r>
          </a:p>
          <a:p>
            <a:r>
              <a:rPr lang="cs-CZ" sz="2000" b="1" dirty="0" smtClean="0">
                <a:solidFill>
                  <a:schemeClr val="accent6">
                    <a:lumMod val="75000"/>
                  </a:schemeClr>
                </a:solidFill>
              </a:rPr>
              <a:t>2000 – pulec</a:t>
            </a:r>
          </a:p>
          <a:p>
            <a:r>
              <a:rPr lang="cs-CZ" sz="2000" b="1" dirty="0" smtClean="0">
                <a:solidFill>
                  <a:schemeClr val="accent6">
                    <a:lumMod val="75000"/>
                  </a:schemeClr>
                </a:solidFill>
              </a:rPr>
              <a:t>3000 – plíce, kůže</a:t>
            </a:r>
          </a:p>
          <a:p>
            <a:r>
              <a:rPr lang="cs-CZ" sz="2000" b="1" dirty="0" smtClean="0">
                <a:solidFill>
                  <a:schemeClr val="accent6">
                    <a:lumMod val="75000"/>
                  </a:schemeClr>
                </a:solidFill>
              </a:rPr>
              <a:t>4000 – skokan zelený, mlok obecný, čolek obecný</a:t>
            </a:r>
          </a:p>
          <a:p>
            <a:r>
              <a:rPr lang="cs-CZ" sz="2000" b="1" dirty="0" smtClean="0">
                <a:solidFill>
                  <a:schemeClr val="accent6">
                    <a:lumMod val="75000"/>
                  </a:schemeClr>
                </a:solidFill>
              </a:rPr>
              <a:t>5000 – teplota krve závisí na teplotě okolního prostředí</a:t>
            </a:r>
            <a:endParaRPr lang="cs-CZ" sz="2000" b="1" dirty="0">
              <a:solidFill>
                <a:schemeClr val="accent6">
                  <a:lumMod val="7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71472" y="142852"/>
            <a:ext cx="7929618" cy="2246769"/>
          </a:xfrm>
          <a:prstGeom prst="rect">
            <a:avLst/>
          </a:prstGeom>
          <a:noFill/>
        </p:spPr>
        <p:txBody>
          <a:bodyPr wrap="square" rtlCol="0">
            <a:spAutoFit/>
          </a:bodyPr>
          <a:lstStyle/>
          <a:p>
            <a:r>
              <a:rPr lang="cs-CZ" sz="2000" b="1" dirty="0" smtClean="0">
                <a:solidFill>
                  <a:srgbClr val="FFC000"/>
                </a:solidFill>
              </a:rPr>
              <a:t>Plazi</a:t>
            </a:r>
          </a:p>
          <a:p>
            <a:r>
              <a:rPr lang="cs-CZ" sz="2000" b="1" dirty="0" smtClean="0">
                <a:solidFill>
                  <a:srgbClr val="FFC000"/>
                </a:solidFill>
              </a:rPr>
              <a:t>1000 – ještěrka</a:t>
            </a:r>
          </a:p>
          <a:p>
            <a:r>
              <a:rPr lang="cs-CZ" sz="2000" b="1" dirty="0" smtClean="0">
                <a:solidFill>
                  <a:srgbClr val="FFC000"/>
                </a:solidFill>
              </a:rPr>
              <a:t>2000 – hadi, ještěři, želvy a krokodýli</a:t>
            </a:r>
          </a:p>
          <a:p>
            <a:r>
              <a:rPr lang="cs-CZ" sz="2000" b="1" dirty="0" smtClean="0">
                <a:solidFill>
                  <a:srgbClr val="FFC000"/>
                </a:solidFill>
              </a:rPr>
              <a:t>3000 – čich</a:t>
            </a:r>
          </a:p>
          <a:p>
            <a:r>
              <a:rPr lang="cs-CZ" sz="2000" b="1" dirty="0" smtClean="0">
                <a:solidFill>
                  <a:srgbClr val="FFC000"/>
                </a:solidFill>
              </a:rPr>
              <a:t>4000 – 	užovka – kulaté zorničky, bez vzoru na zádech, kulatá hlava</a:t>
            </a:r>
          </a:p>
          <a:p>
            <a:r>
              <a:rPr lang="cs-CZ" sz="2000" b="1" dirty="0">
                <a:solidFill>
                  <a:srgbClr val="FFC000"/>
                </a:solidFill>
              </a:rPr>
              <a:t>	</a:t>
            </a:r>
            <a:r>
              <a:rPr lang="cs-CZ" sz="2000" b="1" dirty="0" smtClean="0">
                <a:solidFill>
                  <a:srgbClr val="FFC000"/>
                </a:solidFill>
              </a:rPr>
              <a:t>zmije – trojúhelníková hlava, vzor na zádech, štěrbinové zorničky</a:t>
            </a:r>
          </a:p>
          <a:p>
            <a:r>
              <a:rPr lang="cs-CZ" sz="2000" b="1" dirty="0" smtClean="0">
                <a:solidFill>
                  <a:srgbClr val="FFC000"/>
                </a:solidFill>
              </a:rPr>
              <a:t>5000 – krajta, hroznýš, kobra, </a:t>
            </a:r>
            <a:r>
              <a:rPr lang="cs-CZ" sz="2000" b="1" dirty="0" err="1" smtClean="0">
                <a:solidFill>
                  <a:srgbClr val="FFC000"/>
                </a:solidFill>
              </a:rPr>
              <a:t>vodnář</a:t>
            </a:r>
            <a:r>
              <a:rPr lang="cs-CZ" sz="2000" b="1" dirty="0" smtClean="0">
                <a:solidFill>
                  <a:srgbClr val="FFC000"/>
                </a:solidFill>
              </a:rPr>
              <a:t>,  korálovky, chřestýš, mamba,…</a:t>
            </a:r>
            <a:endParaRPr lang="cs-CZ" sz="2000" b="1" dirty="0">
              <a:solidFill>
                <a:srgbClr val="FFC000"/>
              </a:solidFill>
            </a:endParaRPr>
          </a:p>
        </p:txBody>
      </p:sp>
      <p:sp>
        <p:nvSpPr>
          <p:cNvPr id="4" name="TextovéPole 3"/>
          <p:cNvSpPr txBox="1"/>
          <p:nvPr/>
        </p:nvSpPr>
        <p:spPr>
          <a:xfrm>
            <a:off x="571472" y="2428868"/>
            <a:ext cx="7929618" cy="2246769"/>
          </a:xfrm>
          <a:prstGeom prst="rect">
            <a:avLst/>
          </a:prstGeom>
          <a:noFill/>
        </p:spPr>
        <p:txBody>
          <a:bodyPr wrap="square" rtlCol="0">
            <a:spAutoFit/>
          </a:bodyPr>
          <a:lstStyle/>
          <a:p>
            <a:r>
              <a:rPr lang="cs-CZ" sz="2000" b="1" dirty="0" smtClean="0">
                <a:solidFill>
                  <a:srgbClr val="FF0000"/>
                </a:solidFill>
              </a:rPr>
              <a:t>Ptáci</a:t>
            </a:r>
          </a:p>
          <a:p>
            <a:r>
              <a:rPr lang="cs-CZ" sz="2000" b="1" dirty="0" smtClean="0">
                <a:solidFill>
                  <a:srgbClr val="FF0000"/>
                </a:solidFill>
              </a:rPr>
              <a:t>1000 – pelichání</a:t>
            </a:r>
            <a:endParaRPr lang="cs-CZ" sz="2000" b="1" dirty="0">
              <a:solidFill>
                <a:srgbClr val="FF0000"/>
              </a:solidFill>
            </a:endParaRPr>
          </a:p>
          <a:p>
            <a:r>
              <a:rPr lang="cs-CZ" sz="2000" b="1" dirty="0" smtClean="0">
                <a:solidFill>
                  <a:srgbClr val="FF0000"/>
                </a:solidFill>
              </a:rPr>
              <a:t>2000 – zásobárna potravy, natrávení a změkčení potravy</a:t>
            </a:r>
          </a:p>
          <a:p>
            <a:r>
              <a:rPr lang="cs-CZ" sz="2000" b="1" dirty="0" smtClean="0">
                <a:solidFill>
                  <a:srgbClr val="FF0000"/>
                </a:solidFill>
              </a:rPr>
              <a:t>3000 – vlaštovka, jiřička, špaček, čáp, volavka, husy, drozd, slavík, racek, konipas, …</a:t>
            </a:r>
          </a:p>
          <a:p>
            <a:r>
              <a:rPr lang="cs-CZ" sz="2000" b="1" dirty="0" smtClean="0">
                <a:solidFill>
                  <a:srgbClr val="FF0000"/>
                </a:solidFill>
              </a:rPr>
              <a:t>4000 – lov, ničení prostředí, ve kterém žijí, jedy (postřiky), …</a:t>
            </a:r>
          </a:p>
          <a:p>
            <a:r>
              <a:rPr lang="cs-CZ" sz="2000" b="1" dirty="0" smtClean="0">
                <a:solidFill>
                  <a:srgbClr val="FF0000"/>
                </a:solidFill>
              </a:rPr>
              <a:t>5000 – 1 strakapoud velký,  2 datel žerný ,  3 </a:t>
            </a:r>
            <a:r>
              <a:rPr lang="cs-CZ" sz="2000" b="1" dirty="0">
                <a:solidFill>
                  <a:srgbClr val="FF0000"/>
                </a:solidFill>
              </a:rPr>
              <a:t> </a:t>
            </a:r>
            <a:r>
              <a:rPr lang="cs-CZ" sz="2000" b="1" dirty="0" smtClean="0">
                <a:solidFill>
                  <a:srgbClr val="FF0000"/>
                </a:solidFill>
              </a:rPr>
              <a:t>žluna zelená</a:t>
            </a:r>
            <a:endParaRPr lang="cs-CZ" sz="2000" b="1" dirty="0">
              <a:solidFill>
                <a:srgbClr val="FF0000"/>
              </a:solidFill>
            </a:endParaRPr>
          </a:p>
        </p:txBody>
      </p:sp>
      <p:sp>
        <p:nvSpPr>
          <p:cNvPr id="5" name="TextovéPole 4"/>
          <p:cNvSpPr txBox="1"/>
          <p:nvPr/>
        </p:nvSpPr>
        <p:spPr>
          <a:xfrm>
            <a:off x="571472" y="4572008"/>
            <a:ext cx="7929618" cy="2246769"/>
          </a:xfrm>
          <a:prstGeom prst="rect">
            <a:avLst/>
          </a:prstGeom>
          <a:noFill/>
        </p:spPr>
        <p:txBody>
          <a:bodyPr wrap="square" rtlCol="0">
            <a:spAutoFit/>
          </a:bodyPr>
          <a:lstStyle/>
          <a:p>
            <a:r>
              <a:rPr lang="cs-CZ" sz="2000" b="1" dirty="0" smtClean="0">
                <a:solidFill>
                  <a:srgbClr val="0070C0"/>
                </a:solidFill>
              </a:rPr>
              <a:t>Savci</a:t>
            </a:r>
          </a:p>
          <a:p>
            <a:r>
              <a:rPr lang="cs-CZ" sz="2000" b="1" dirty="0" smtClean="0">
                <a:solidFill>
                  <a:srgbClr val="0070C0"/>
                </a:solidFill>
              </a:rPr>
              <a:t>1000 – podle toho, že mlá</a:t>
            </a:r>
            <a:r>
              <a:rPr lang="cs-CZ" sz="2000" b="1" dirty="0">
                <a:solidFill>
                  <a:srgbClr val="0070C0"/>
                </a:solidFill>
              </a:rPr>
              <a:t>ď</a:t>
            </a:r>
            <a:r>
              <a:rPr lang="cs-CZ" sz="2000" b="1" dirty="0" smtClean="0">
                <a:solidFill>
                  <a:srgbClr val="0070C0"/>
                </a:solidFill>
              </a:rPr>
              <a:t>ata sají mléko</a:t>
            </a:r>
          </a:p>
          <a:p>
            <a:r>
              <a:rPr lang="cs-CZ" sz="2000" b="1" dirty="0" smtClean="0">
                <a:solidFill>
                  <a:srgbClr val="0070C0"/>
                </a:solidFill>
              </a:rPr>
              <a:t>2000 – sluch</a:t>
            </a:r>
          </a:p>
          <a:p>
            <a:r>
              <a:rPr lang="cs-CZ" sz="2000" b="1" dirty="0" smtClean="0">
                <a:solidFill>
                  <a:srgbClr val="0070C0"/>
                </a:solidFill>
              </a:rPr>
              <a:t>3000 – 1,5 lichokopytníci; 2,3,4 sudokopytníci</a:t>
            </a:r>
          </a:p>
          <a:p>
            <a:r>
              <a:rPr lang="cs-CZ" sz="2000" b="1" dirty="0" smtClean="0">
                <a:solidFill>
                  <a:srgbClr val="0070C0"/>
                </a:solidFill>
              </a:rPr>
              <a:t>4000 – kočkovité – kulatá hlava, pružné tělo,…; psovité šelmy – protáhlá hlava,  nepružné tělo, … </a:t>
            </a:r>
          </a:p>
          <a:p>
            <a:r>
              <a:rPr lang="cs-CZ" sz="2000" b="1" dirty="0" smtClean="0">
                <a:solidFill>
                  <a:srgbClr val="0070C0"/>
                </a:solidFill>
              </a:rPr>
              <a:t>5000 – d) hmyzožravci</a:t>
            </a:r>
            <a:endParaRPr lang="cs-CZ" sz="2000" b="1" dirty="0">
              <a:solidFill>
                <a:srgbClr val="0070C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1414"/>
            <a:ext cx="8229600" cy="928694"/>
          </a:xfrm>
        </p:spPr>
        <p:txBody>
          <a:bodyPr>
            <a:normAutofit/>
          </a:bodyPr>
          <a:lstStyle/>
          <a:p>
            <a:pPr algn="l"/>
            <a:r>
              <a:rPr lang="cs-CZ" sz="2000" b="1" dirty="0" smtClean="0"/>
              <a:t>Vše citováno [2013-01-27]</a:t>
            </a:r>
            <a:endParaRPr lang="cs-CZ" sz="2000" b="1" dirty="0"/>
          </a:p>
        </p:txBody>
      </p:sp>
      <p:sp>
        <p:nvSpPr>
          <p:cNvPr id="3" name="TextovéPole 2"/>
          <p:cNvSpPr txBox="1"/>
          <p:nvPr/>
        </p:nvSpPr>
        <p:spPr>
          <a:xfrm>
            <a:off x="285720" y="1000108"/>
            <a:ext cx="8643998" cy="5632311"/>
          </a:xfrm>
          <a:prstGeom prst="rect">
            <a:avLst/>
          </a:prstGeom>
          <a:noFill/>
        </p:spPr>
        <p:txBody>
          <a:bodyPr wrap="square" rtlCol="0">
            <a:spAutoFit/>
          </a:bodyPr>
          <a:lstStyle/>
          <a:p>
            <a:r>
              <a:rPr lang="cs-CZ" dirty="0" smtClean="0"/>
              <a:t>Cejn </a:t>
            </a:r>
          </a:p>
          <a:p>
            <a:r>
              <a:rPr lang="cs-CZ" dirty="0" smtClean="0">
                <a:hlinkClick r:id="rId2"/>
              </a:rPr>
              <a:t>http://upload.wikimedia.org/wikipedia/commons/a/a5/Braxen%2C_Iduns_kokbok.jpg</a:t>
            </a:r>
            <a:r>
              <a:rPr lang="cs-CZ" dirty="0" smtClean="0"/>
              <a:t> </a:t>
            </a:r>
          </a:p>
          <a:p>
            <a:endParaRPr lang="cs-CZ" dirty="0"/>
          </a:p>
          <a:p>
            <a:r>
              <a:rPr lang="cs-CZ" dirty="0" smtClean="0"/>
              <a:t>Čolek </a:t>
            </a:r>
            <a:r>
              <a:rPr lang="cs-CZ" dirty="0" smtClean="0">
                <a:hlinkClick r:id="rId3"/>
              </a:rPr>
              <a:t>http://upload.wikimedia.org/wikipedia/commons/d/d2/LissotritonVulgarisMaleWater.JPG</a:t>
            </a:r>
            <a:r>
              <a:rPr lang="cs-CZ" dirty="0" smtClean="0"/>
              <a:t> </a:t>
            </a:r>
          </a:p>
          <a:p>
            <a:endParaRPr lang="cs-CZ" dirty="0"/>
          </a:p>
          <a:p>
            <a:r>
              <a:rPr lang="cs-CZ" dirty="0" smtClean="0"/>
              <a:t>Datel</a:t>
            </a:r>
          </a:p>
          <a:p>
            <a:r>
              <a:rPr lang="cs-CZ" dirty="0" smtClean="0">
                <a:hlinkClick r:id="rId4"/>
              </a:rPr>
              <a:t>http://upload.wikimedia.org/wikipedia/commons/d/d1/BlackWoods.jpg</a:t>
            </a:r>
            <a:r>
              <a:rPr lang="cs-CZ" dirty="0" smtClean="0"/>
              <a:t> </a:t>
            </a:r>
          </a:p>
          <a:p>
            <a:endParaRPr lang="cs-CZ" dirty="0"/>
          </a:p>
          <a:p>
            <a:r>
              <a:rPr lang="cs-CZ" dirty="0" smtClean="0"/>
              <a:t>Mlok </a:t>
            </a:r>
          </a:p>
          <a:p>
            <a:r>
              <a:rPr lang="cs-CZ" dirty="0" smtClean="0">
                <a:hlinkClick r:id="rId5"/>
              </a:rPr>
              <a:t>http://upload.wikimedia.org/wikipedia/commons/b/b5/Mlok.JPG</a:t>
            </a:r>
            <a:r>
              <a:rPr lang="cs-CZ" dirty="0" smtClean="0"/>
              <a:t> </a:t>
            </a:r>
          </a:p>
          <a:p>
            <a:endParaRPr lang="cs-CZ" dirty="0"/>
          </a:p>
          <a:p>
            <a:r>
              <a:rPr lang="cs-CZ" dirty="0" smtClean="0"/>
              <a:t>Okoun</a:t>
            </a:r>
          </a:p>
          <a:p>
            <a:r>
              <a:rPr lang="cs-CZ" dirty="0" smtClean="0">
                <a:hlinkClick r:id="rId6"/>
              </a:rPr>
              <a:t>http://upload.wikimedia.org/wikipedia/commons/a/a7/PercaFluviatilisMediumSize.JPG</a:t>
            </a:r>
            <a:r>
              <a:rPr lang="cs-CZ" dirty="0" smtClean="0"/>
              <a:t> </a:t>
            </a:r>
            <a:endParaRPr lang="cs-CZ" dirty="0"/>
          </a:p>
          <a:p>
            <a:endParaRPr lang="cs-CZ" dirty="0" smtClean="0"/>
          </a:p>
          <a:p>
            <a:r>
              <a:rPr lang="cs-CZ" dirty="0" smtClean="0"/>
              <a:t>Osel </a:t>
            </a:r>
          </a:p>
          <a:p>
            <a:r>
              <a:rPr lang="cs-CZ" dirty="0" smtClean="0">
                <a:hlinkClick r:id="rId7"/>
              </a:rPr>
              <a:t>http://upload.wikimedia.org/wikipedia/commons/7/7b/Donkey_1_arp_750px.jpg</a:t>
            </a:r>
            <a:r>
              <a:rPr lang="cs-CZ" dirty="0" smtClean="0"/>
              <a:t> </a:t>
            </a:r>
          </a:p>
          <a:p>
            <a:endParaRPr lang="cs-CZ" dirty="0"/>
          </a:p>
          <a:p>
            <a:r>
              <a:rPr lang="cs-CZ" dirty="0" smtClean="0"/>
              <a:t>Prase</a:t>
            </a:r>
          </a:p>
          <a:p>
            <a:r>
              <a:rPr lang="cs-CZ" dirty="0" smtClean="0">
                <a:hlinkClick r:id="rId8"/>
              </a:rPr>
              <a:t>http://upload.wikimedia.org/wikipedia/commons/9/96/Belovezh_01.jpg</a:t>
            </a:r>
            <a:r>
              <a:rPr lang="cs-CZ" dirty="0" smtClean="0"/>
              <a:t> </a:t>
            </a:r>
            <a:endParaRPr lang="cs-CZ"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00034" y="439895"/>
            <a:ext cx="8643966" cy="7571303"/>
          </a:xfrm>
          <a:prstGeom prst="rect">
            <a:avLst/>
          </a:prstGeom>
          <a:noFill/>
        </p:spPr>
        <p:txBody>
          <a:bodyPr wrap="square" rtlCol="0">
            <a:spAutoFit/>
          </a:bodyPr>
          <a:lstStyle/>
          <a:p>
            <a:r>
              <a:rPr lang="cs-CZ" dirty="0" smtClean="0"/>
              <a:t>Pulec</a:t>
            </a:r>
          </a:p>
          <a:p>
            <a:r>
              <a:rPr lang="cs-CZ" dirty="0" smtClean="0">
                <a:hlinkClick r:id="rId2"/>
              </a:rPr>
              <a:t>http://upload.wikimedia.org/wikipedia/commons/b/bc/Pelobates_fuscus_czech_republic_na_plachte.jpg</a:t>
            </a:r>
            <a:r>
              <a:rPr lang="cs-CZ" dirty="0" smtClean="0"/>
              <a:t> </a:t>
            </a:r>
          </a:p>
          <a:p>
            <a:endParaRPr lang="cs-CZ" dirty="0" smtClean="0"/>
          </a:p>
          <a:p>
            <a:r>
              <a:rPr lang="cs-CZ" dirty="0" smtClean="0"/>
              <a:t>Skokan </a:t>
            </a:r>
            <a:r>
              <a:rPr lang="cs-CZ" dirty="0" smtClean="0">
                <a:hlinkClick r:id="rId3"/>
              </a:rPr>
              <a:t>http://upload.wikimedia.org/wikipedia/commons/3/36/Pexeso_chu_skokan_zeleny_-_en.jpg</a:t>
            </a:r>
            <a:r>
              <a:rPr lang="cs-CZ" dirty="0" smtClean="0"/>
              <a:t> </a:t>
            </a:r>
          </a:p>
          <a:p>
            <a:endParaRPr lang="cs-CZ" dirty="0"/>
          </a:p>
          <a:p>
            <a:r>
              <a:rPr lang="cs-CZ" dirty="0" smtClean="0"/>
              <a:t>Slepýš </a:t>
            </a:r>
          </a:p>
          <a:p>
            <a:r>
              <a:rPr lang="cs-CZ" dirty="0" smtClean="0">
                <a:hlinkClick r:id="rId4"/>
              </a:rPr>
              <a:t>http://upload.wikimedia.org/wikipedia/commons/5/5e/Anguidae.jpg</a:t>
            </a:r>
            <a:r>
              <a:rPr lang="cs-CZ" dirty="0" smtClean="0"/>
              <a:t> </a:t>
            </a:r>
          </a:p>
          <a:p>
            <a:endParaRPr lang="cs-CZ" dirty="0" smtClean="0"/>
          </a:p>
          <a:p>
            <a:r>
              <a:rPr lang="cs-CZ" dirty="0" smtClean="0"/>
              <a:t>Strakapoud </a:t>
            </a:r>
            <a:r>
              <a:rPr lang="cs-CZ" dirty="0" smtClean="0">
                <a:hlinkClick r:id="rId5"/>
              </a:rPr>
              <a:t>http://upload.wikimedia.org/wikipedia/commons/b/b3/Dendrocopos_major_1_%28Marek_Szczepanek%29.jpg</a:t>
            </a:r>
            <a:r>
              <a:rPr lang="cs-CZ" dirty="0" smtClean="0"/>
              <a:t> </a:t>
            </a:r>
          </a:p>
          <a:p>
            <a:endParaRPr lang="cs-CZ" dirty="0"/>
          </a:p>
          <a:p>
            <a:r>
              <a:rPr lang="cs-CZ" dirty="0" smtClean="0"/>
              <a:t>Štika </a:t>
            </a:r>
          </a:p>
          <a:p>
            <a:r>
              <a:rPr lang="cs-CZ" dirty="0" smtClean="0">
                <a:hlinkClick r:id="rId6"/>
              </a:rPr>
              <a:t>http://upload.wikimedia.org/wikipedia/commons/9/93/Esox_lucius_ZOO_1.jpg</a:t>
            </a:r>
            <a:r>
              <a:rPr lang="cs-CZ" dirty="0" smtClean="0"/>
              <a:t> </a:t>
            </a:r>
          </a:p>
          <a:p>
            <a:endParaRPr lang="cs-CZ" dirty="0" smtClean="0"/>
          </a:p>
          <a:p>
            <a:r>
              <a:rPr lang="cs-CZ" dirty="0" smtClean="0"/>
              <a:t>Tur</a:t>
            </a:r>
          </a:p>
          <a:p>
            <a:r>
              <a:rPr lang="cs-CZ" dirty="0" smtClean="0"/>
              <a:t> </a:t>
            </a:r>
            <a:r>
              <a:rPr lang="cs-CZ" dirty="0" smtClean="0">
                <a:hlinkClick r:id="rId7"/>
              </a:rPr>
              <a:t>http://upload.wikimedia.org/wikipedia/commons/9/95/Stachy%2C_kr%C3%A1va.jpg</a:t>
            </a:r>
            <a:r>
              <a:rPr lang="cs-CZ" dirty="0" smtClean="0"/>
              <a:t> </a:t>
            </a:r>
          </a:p>
          <a:p>
            <a:endParaRPr lang="cs-CZ" dirty="0"/>
          </a:p>
          <a:p>
            <a:endParaRPr lang="cs-CZ" dirty="0"/>
          </a:p>
          <a:p>
            <a:endParaRPr lang="cs-CZ" dirty="0"/>
          </a:p>
          <a:p>
            <a:endParaRPr lang="cs-CZ" dirty="0" smtClean="0"/>
          </a:p>
          <a:p>
            <a:endParaRPr lang="cs-CZ" dirty="0" smtClean="0"/>
          </a:p>
          <a:p>
            <a:endParaRPr lang="cs-CZ"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14282" y="428605"/>
            <a:ext cx="9215502" cy="6740307"/>
          </a:xfrm>
          <a:prstGeom prst="rect">
            <a:avLst/>
          </a:prstGeom>
          <a:noFill/>
        </p:spPr>
        <p:txBody>
          <a:bodyPr wrap="square" rtlCol="0">
            <a:spAutoFit/>
          </a:bodyPr>
          <a:lstStyle/>
          <a:p>
            <a:r>
              <a:rPr lang="cs-CZ" dirty="0" smtClean="0"/>
              <a:t>Užovka </a:t>
            </a:r>
            <a:r>
              <a:rPr lang="cs-CZ" dirty="0" smtClean="0">
                <a:hlinkClick r:id="rId2"/>
              </a:rPr>
              <a:t>http://upload.wikimedia.org/wikipedia/commons/e/e4/Natrix_natrix_%28Marek_Szczepanek%29.jpg</a:t>
            </a:r>
            <a:r>
              <a:rPr lang="cs-CZ" dirty="0" smtClean="0"/>
              <a:t> </a:t>
            </a:r>
          </a:p>
          <a:p>
            <a:endParaRPr lang="cs-CZ" dirty="0" smtClean="0"/>
          </a:p>
          <a:p>
            <a:endParaRPr lang="cs-CZ" dirty="0" smtClean="0"/>
          </a:p>
          <a:p>
            <a:r>
              <a:rPr lang="cs-CZ" dirty="0" smtClean="0"/>
              <a:t>Zebra </a:t>
            </a:r>
          </a:p>
          <a:p>
            <a:r>
              <a:rPr lang="cs-CZ" dirty="0" smtClean="0">
                <a:hlinkClick r:id="rId3"/>
              </a:rPr>
              <a:t>http://upload.wikimedia.org/wikipedia/commons/4/48/Equus_grevyi_%28aka%29.jpg</a:t>
            </a:r>
            <a:endParaRPr lang="cs-CZ" dirty="0" smtClean="0"/>
          </a:p>
          <a:p>
            <a:endParaRPr lang="cs-CZ" dirty="0" smtClean="0"/>
          </a:p>
          <a:p>
            <a:r>
              <a:rPr lang="cs-CZ" dirty="0" smtClean="0"/>
              <a:t>Zmije </a:t>
            </a:r>
          </a:p>
          <a:p>
            <a:r>
              <a:rPr lang="cs-CZ" dirty="0" smtClean="0">
                <a:hlinkClick r:id="rId4"/>
              </a:rPr>
              <a:t>http://upload.wikimedia.org/wikipedia/commons/d/db/Adder_%28S%29_1467102800.jpg</a:t>
            </a:r>
            <a:r>
              <a:rPr lang="cs-CZ" dirty="0" smtClean="0"/>
              <a:t> </a:t>
            </a:r>
          </a:p>
          <a:p>
            <a:r>
              <a:rPr lang="cs-CZ" dirty="0" smtClean="0"/>
              <a:t> </a:t>
            </a:r>
          </a:p>
          <a:p>
            <a:endParaRPr lang="cs-CZ" dirty="0" smtClean="0"/>
          </a:p>
          <a:p>
            <a:r>
              <a:rPr lang="cs-CZ" dirty="0" smtClean="0"/>
              <a:t>Žirafa </a:t>
            </a:r>
            <a:r>
              <a:rPr lang="cs-CZ" dirty="0" smtClean="0">
                <a:hlinkClick r:id="rId5"/>
              </a:rPr>
              <a:t>http://upload.wikimedia.org/wikipedia/commons/e/e2/%C5%BDirafa_Rothschildova_9048.jpg</a:t>
            </a:r>
            <a:r>
              <a:rPr lang="cs-CZ" dirty="0" smtClean="0"/>
              <a:t> </a:t>
            </a:r>
          </a:p>
          <a:p>
            <a:endParaRPr lang="cs-CZ" dirty="0" smtClean="0"/>
          </a:p>
          <a:p>
            <a:r>
              <a:rPr lang="cs-CZ" dirty="0" smtClean="0"/>
              <a:t>Žluna </a:t>
            </a:r>
            <a:r>
              <a:rPr lang="cs-CZ" dirty="0" smtClean="0">
                <a:hlinkClick r:id="rId6"/>
              </a:rPr>
              <a:t>http://upload.wikimedia.org/wikipedia/commons/3/38/Gr%C3%BCnspecht_Picus_viridis.jpg</a:t>
            </a:r>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558</TotalTime>
  <Words>806</Words>
  <Application>Microsoft Office PowerPoint</Application>
  <PresentationFormat>Předvádění na obrazovce (4:3)</PresentationFormat>
  <Paragraphs>222</Paragraphs>
  <Slides>33</Slides>
  <Notes>2</Notes>
  <HiddenSlides>0</HiddenSlides>
  <MMClips>0</MMClips>
  <ScaleCrop>false</ScaleCrop>
  <HeadingPairs>
    <vt:vector size="4" baseType="variant">
      <vt:variant>
        <vt:lpstr>Motiv</vt:lpstr>
      </vt:variant>
      <vt:variant>
        <vt:i4>1</vt:i4>
      </vt:variant>
      <vt:variant>
        <vt:lpstr>Nadpisy snímků</vt:lpstr>
      </vt:variant>
      <vt:variant>
        <vt:i4>33</vt:i4>
      </vt:variant>
    </vt:vector>
  </HeadingPairs>
  <TitlesOfParts>
    <vt:vector size="34" baseType="lpstr">
      <vt:lpstr>Motiv sady Office</vt:lpstr>
      <vt:lpstr>Snímek 1</vt:lpstr>
      <vt:lpstr>Snímek 2</vt:lpstr>
      <vt:lpstr>Snímek 3</vt:lpstr>
      <vt:lpstr>1000</vt:lpstr>
      <vt:lpstr>2000</vt:lpstr>
      <vt:lpstr>3000</vt:lpstr>
      <vt:lpstr>4000</vt:lpstr>
      <vt:lpstr>5000</vt:lpstr>
      <vt:lpstr>1000</vt:lpstr>
      <vt:lpstr>2000</vt:lpstr>
      <vt:lpstr>3000</vt:lpstr>
      <vt:lpstr>4000</vt:lpstr>
      <vt:lpstr>5000</vt:lpstr>
      <vt:lpstr>1000</vt:lpstr>
      <vt:lpstr>2000</vt:lpstr>
      <vt:lpstr>3000</vt:lpstr>
      <vt:lpstr>4000</vt:lpstr>
      <vt:lpstr>5000</vt:lpstr>
      <vt:lpstr>1000</vt:lpstr>
      <vt:lpstr>2000</vt:lpstr>
      <vt:lpstr>3000</vt:lpstr>
      <vt:lpstr>4000</vt:lpstr>
      <vt:lpstr>5000</vt:lpstr>
      <vt:lpstr>1000</vt:lpstr>
      <vt:lpstr>2000</vt:lpstr>
      <vt:lpstr>3000</vt:lpstr>
      <vt:lpstr>4000</vt:lpstr>
      <vt:lpstr>5000</vt:lpstr>
      <vt:lpstr>ŘEŠENÍ</vt:lpstr>
      <vt:lpstr>Snímek 30</vt:lpstr>
      <vt:lpstr>Vše citováno [2013-01-27]</vt:lpstr>
      <vt:lpstr>Snímek 32</vt:lpstr>
      <vt:lpstr>Snímek 33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Adelka</dc:creator>
  <cp:lastModifiedBy>Adelka</cp:lastModifiedBy>
  <cp:revision>89</cp:revision>
  <dcterms:created xsi:type="dcterms:W3CDTF">2013-03-14T20:07:58Z</dcterms:created>
  <dcterms:modified xsi:type="dcterms:W3CDTF">2013-06-27T05:26:27Z</dcterms:modified>
</cp:coreProperties>
</file>