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2E642A-D76C-49FC-8FCB-A9E4D89B2A3B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3850F2-5169-4894-86CE-C49A7990E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794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0F865A2-E2D2-4BD2-99CF-DAF38D8C0F8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2DE4EB0-5761-4954-A633-B0CB025832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sebezpecne.cz/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zpecnyinternet.cz/deti/rady-pro-tebe/seznam-se-bezpecne.aspx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cebook.com/SeznamSeBezpecne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-bezpeci.cz/index.php/rodice-ucitele-zaci/473-seznamsebezpecne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Bezpečně se seznam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Bezpečně se seznam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nebezpečím na internetu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se bezpečně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16743" y="3244334"/>
            <a:ext cx="3510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seznamsebezpecne.cz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bezpecnyinternet.cz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deti</a:t>
            </a:r>
            <a:r>
              <a:rPr lang="cs-CZ" dirty="0" smtClean="0">
                <a:hlinkClick r:id="rId2"/>
              </a:rPr>
              <a:t>/rady-pro-tebe/seznam-se-</a:t>
            </a:r>
            <a:r>
              <a:rPr lang="cs-CZ" dirty="0" err="1" smtClean="0">
                <a:hlinkClick r:id="rId2"/>
              </a:rPr>
              <a:t>bezpecne.aspx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5151" y="3244334"/>
            <a:ext cx="46136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facebook.com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SeznamSeBezpecne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www.e-</a:t>
            </a:r>
            <a:r>
              <a:rPr lang="cs-CZ" dirty="0" err="1" smtClean="0">
                <a:hlinkClick r:id="rId2"/>
              </a:rPr>
              <a:t>bezpeci.cz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rodice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ucitele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zaci</a:t>
            </a:r>
            <a:r>
              <a:rPr lang="cs-CZ" dirty="0" smtClean="0">
                <a:hlinkClick r:id="rId2"/>
              </a:rPr>
              <a:t>/473-</a:t>
            </a:r>
            <a:r>
              <a:rPr lang="cs-CZ" dirty="0" err="1" smtClean="0">
                <a:hlinkClick r:id="rId2"/>
              </a:rPr>
              <a:t>seznamsebezpecne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webu najdi desatero bezpečného internetu</a:t>
            </a:r>
          </a:p>
          <a:p>
            <a:r>
              <a:rPr lang="cs-CZ" dirty="0" smtClean="0"/>
              <a:t>Podívej se na film  </a:t>
            </a:r>
          </a:p>
          <a:p>
            <a:r>
              <a:rPr lang="cs-CZ" dirty="0" smtClean="0"/>
              <a:t>Podívej se na </a:t>
            </a:r>
            <a:r>
              <a:rPr lang="cs-CZ" dirty="0" err="1" smtClean="0"/>
              <a:t>facebook</a:t>
            </a:r>
            <a:r>
              <a:rPr lang="cs-CZ" dirty="0" smtClean="0"/>
              <a:t> a vyber nějaký zajímavý příspěvek 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050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Zdroj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</TotalTime>
  <Words>257</Words>
  <Application>Microsoft Office PowerPoint</Application>
  <PresentationFormat>Předvádění na obrazovce (4:3)</PresentationFormat>
  <Paragraphs>52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IKT  Bezpečně se seznam</vt:lpstr>
      <vt:lpstr>Prezentace aplikace PowerPoint</vt:lpstr>
      <vt:lpstr>Seznam se bezpečně</vt:lpstr>
      <vt:lpstr>Prezentace aplikace PowerPoint</vt:lpstr>
      <vt:lpstr>Prezentace aplikace PowerPoint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Bezpečně se seznam</dc:title>
  <dc:creator>PC</dc:creator>
  <cp:lastModifiedBy>franzova</cp:lastModifiedBy>
  <cp:revision>3</cp:revision>
  <dcterms:created xsi:type="dcterms:W3CDTF">2013-04-16T20:36:32Z</dcterms:created>
  <dcterms:modified xsi:type="dcterms:W3CDTF">2013-09-17T10:06:46Z</dcterms:modified>
</cp:coreProperties>
</file>