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27EAD5-BBBB-4332-B530-7CC1FAB66473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29683B-1B2B-4F82-87C4-9E55C4EEA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153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7587203-8871-4675-90C1-D1C8724EC54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E1FF925-A01D-4A80-9552-1E64A8B9856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87203-8871-4675-90C1-D1C8724EC54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E1FF925-A01D-4A80-9552-1E64A8B9856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87203-8871-4675-90C1-D1C8724EC54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3E1FF925-A01D-4A80-9552-1E64A8B9856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7587203-8871-4675-90C1-D1C8724EC54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E1FF925-A01D-4A80-9552-1E64A8B9856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7587203-8871-4675-90C1-D1C8724EC54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E1FF925-A01D-4A80-9552-1E64A8B9856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87203-8871-4675-90C1-D1C8724EC54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E1FF925-A01D-4A80-9552-1E64A8B985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87203-8871-4675-90C1-D1C8724EC54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E1FF925-A01D-4A80-9552-1E64A8B985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87203-8871-4675-90C1-D1C8724EC54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E1FF925-A01D-4A80-9552-1E64A8B9856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7587203-8871-4675-90C1-D1C8724EC54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3E1FF925-A01D-4A80-9552-1E64A8B9856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87203-8871-4675-90C1-D1C8724EC54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FF925-A01D-4A80-9552-1E64A8B985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7587203-8871-4675-90C1-D1C8724EC54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3E1FF925-A01D-4A80-9552-1E64A8B9856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587203-8871-4675-90C1-D1C8724EC546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E1FF925-A01D-4A80-9552-1E64A8B9856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ax.cz/hoax/co-je-to-hoax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ax.cz/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HOAX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21_IKT_14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Hoax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– PC poradna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Hoax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stránkách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15. 4.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Hoax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4525963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Anglické slovo </a:t>
            </a:r>
            <a:r>
              <a:rPr lang="cs-CZ" sz="2400" b="1" dirty="0" smtClean="0"/>
              <a:t>HOAX [:</a:t>
            </a:r>
            <a:r>
              <a:rPr lang="cs-CZ" sz="2400" b="1" dirty="0" err="1" smtClean="0"/>
              <a:t>houks</a:t>
            </a:r>
            <a:r>
              <a:rPr lang="cs-CZ" sz="2400" b="1" dirty="0" smtClean="0"/>
              <a:t>:] </a:t>
            </a:r>
            <a:r>
              <a:rPr lang="cs-CZ" sz="2400" dirty="0" smtClean="0"/>
              <a:t>v překladu znamená:</a:t>
            </a:r>
            <a:br>
              <a:rPr lang="cs-CZ" sz="2400" dirty="0" smtClean="0"/>
            </a:br>
            <a:endParaRPr lang="cs-CZ" sz="2400" dirty="0" smtClean="0"/>
          </a:p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Falešnou zprávu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Mystifikaci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Novinářskou kachnu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Podvod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Poplašnou zprávu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Výmysl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Žert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Kanadský žertík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HOAX poznáme?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06237" y="3244334"/>
            <a:ext cx="39315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hoax.cz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hoax</a:t>
            </a:r>
            <a:r>
              <a:rPr lang="cs-CZ" dirty="0" smtClean="0">
                <a:hlinkClick r:id="rId2"/>
              </a:rPr>
              <a:t>/co-je-to-</a:t>
            </a:r>
            <a:r>
              <a:rPr lang="cs-CZ" dirty="0" err="1" smtClean="0">
                <a:hlinkClick r:id="rId2"/>
              </a:rPr>
              <a:t>hoax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06237" y="3244334"/>
            <a:ext cx="20573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hoax.cz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Co je to </a:t>
            </a:r>
            <a:r>
              <a:rPr lang="cs-CZ" dirty="0" err="1" smtClean="0"/>
              <a:t>hoax</a:t>
            </a:r>
            <a:r>
              <a:rPr lang="cs-CZ" dirty="0" smtClean="0"/>
              <a:t>?</a:t>
            </a:r>
          </a:p>
          <a:p>
            <a:pPr algn="just"/>
            <a:r>
              <a:rPr lang="cs-CZ" dirty="0" smtClean="0"/>
              <a:t>Najdi na webu nějaký </a:t>
            </a:r>
            <a:r>
              <a:rPr lang="cs-CZ" dirty="0" err="1" smtClean="0"/>
              <a:t>hoax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5196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77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 Zdroj autora</a:t>
            </a: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http://www.</a:t>
            </a:r>
            <a:r>
              <a:rPr lang="cs-CZ" sz="24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hoax.cz</a:t>
            </a: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/</a:t>
            </a:r>
            <a:r>
              <a:rPr lang="cs-CZ" sz="24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hoax</a:t>
            </a: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/co-je-to-</a:t>
            </a:r>
            <a:r>
              <a:rPr lang="cs-CZ" sz="24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hoax</a:t>
            </a:r>
            <a:endParaRPr lang="cs-CZ" sz="2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</TotalTime>
  <Words>256</Words>
  <Application>Microsoft Office PowerPoint</Application>
  <PresentationFormat>Předvádění na obrazovce (4:3)</PresentationFormat>
  <Paragraphs>61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Medián</vt:lpstr>
      <vt:lpstr>IKT  HOAX</vt:lpstr>
      <vt:lpstr>Prezentace aplikace PowerPoint</vt:lpstr>
      <vt:lpstr>Hoax</vt:lpstr>
      <vt:lpstr>Jak HOAX poznáme?</vt:lpstr>
      <vt:lpstr>Prezentace aplikace PowerPoint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Nebezpečí na internetu</dc:title>
  <dc:creator>PC</dc:creator>
  <cp:lastModifiedBy>franzova</cp:lastModifiedBy>
  <cp:revision>3</cp:revision>
  <dcterms:created xsi:type="dcterms:W3CDTF">2013-04-16T20:47:26Z</dcterms:created>
  <dcterms:modified xsi:type="dcterms:W3CDTF">2013-09-17T10:07:13Z</dcterms:modified>
</cp:coreProperties>
</file>