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EF30C-4DC1-45B9-AC2F-8D9EFF52B73A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84C38-189F-49D5-BB4E-FEBC5542D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846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7A6A699-9B89-4C83-B1A4-88370A421EC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B05F8CD-8690-482D-8137-F0F443E7D2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ci%C3%A1ln%C3%AD_s%C3%AD%C5%A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Sociální sítě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Sociální sítě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sociálními sítěmi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 4.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Sociální sítě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Sociální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síť, zvaná též společenská síť, komunitní síť či komunita, anglicky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social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network, je propojená skupina lidí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Sociální sítí je každá skupina lidí, která spolu udržuje komunikaci různým prostředky</a:t>
            </a:r>
          </a:p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ociální </a:t>
            </a:r>
            <a:r>
              <a:rPr lang="cs-CZ" dirty="0">
                <a:latin typeface="Arial" pitchFamily="34" charset="0"/>
                <a:cs typeface="Arial" pitchFamily="34" charset="0"/>
              </a:rPr>
              <a:t>sítí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nazývá služba na Internetu, která registrovaným členům umožňuje si vytvářet osobní (či firemní) veřejný či částečně veřejný profil, komunikovat spolu, sdílet informace, fotografie, videa, provozovat chat a další aktivity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dirty="0">
                <a:latin typeface="Arial" pitchFamily="34" charset="0"/>
                <a:cs typeface="Arial" pitchFamily="34" charset="0"/>
              </a:rPr>
              <a:t>sociální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síť se považují i internetová diskusní fóra, kde si uživatelé vyměňují názory a poznatky na vybraná témata (těhotenství, automobily, finanční poradenství, apod.)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PC\AppData\Local\Microsoft\Windows\Temporary Internet Files\Content.IE5\AJQGH0SD\MC9004419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589240"/>
            <a:ext cx="1816100" cy="61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Uživatelé </a:t>
            </a:r>
            <a:r>
              <a:rPr lang="cs-CZ" b="1" dirty="0"/>
              <a:t>sociálních</a:t>
            </a:r>
            <a:r>
              <a:rPr lang="cs-CZ" b="1" dirty="0" smtClean="0"/>
              <a:t> </a:t>
            </a:r>
            <a:r>
              <a:rPr lang="cs-CZ" b="1" dirty="0"/>
              <a:t>sítí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Mezi neuživateli </a:t>
            </a:r>
            <a:r>
              <a:rPr lang="cs-CZ" dirty="0"/>
              <a:t>sociálních</a:t>
            </a:r>
            <a:r>
              <a:rPr lang="cs-CZ" dirty="0" smtClean="0"/>
              <a:t> </a:t>
            </a:r>
            <a:r>
              <a:rPr lang="cs-CZ" dirty="0"/>
              <a:t>sítí</a:t>
            </a:r>
            <a:r>
              <a:rPr lang="cs-CZ" dirty="0" smtClean="0"/>
              <a:t> je všeobecně rozšířen názor, že </a:t>
            </a:r>
            <a:r>
              <a:rPr lang="cs-CZ" dirty="0"/>
              <a:t>sociální</a:t>
            </a:r>
            <a:r>
              <a:rPr lang="cs-CZ" dirty="0" smtClean="0"/>
              <a:t> </a:t>
            </a:r>
            <a:r>
              <a:rPr lang="cs-CZ" dirty="0"/>
              <a:t>sítě</a:t>
            </a:r>
            <a:r>
              <a:rPr lang="cs-CZ" dirty="0" smtClean="0"/>
              <a:t> jsou doménou hlavně generace teenagerů, nicméně tento názor neodpovídá skutečnosti</a:t>
            </a:r>
          </a:p>
          <a:p>
            <a:pPr algn="just"/>
            <a:r>
              <a:rPr lang="cs-CZ" dirty="0" smtClean="0"/>
              <a:t>V současné době silně převažují dospělí uživatelé</a:t>
            </a:r>
          </a:p>
        </p:txBody>
      </p:sp>
      <p:pic>
        <p:nvPicPr>
          <p:cNvPr id="1026" name="Picture 2" descr="C:\Users\PC\AppData\Local\Microsoft\Windows\Temporary Internet Files\Content.IE5\D4TS7BJE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725144"/>
            <a:ext cx="1851025" cy="1139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Nejznámější </a:t>
            </a:r>
            <a:r>
              <a:rPr lang="cs-CZ" b="1" dirty="0"/>
              <a:t>sociální</a:t>
            </a:r>
            <a:r>
              <a:rPr lang="cs-CZ" b="1" dirty="0" smtClean="0"/>
              <a:t> </a:t>
            </a:r>
            <a:r>
              <a:rPr lang="cs-CZ" b="1" dirty="0"/>
              <a:t>sítě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052736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Facebook – vznikla v roce 2004 původně jako síť určená pro studenty Harvardské univerzity, slouží jako platforma pro vytváření osobních, firemních a skupinových profilů a propojování přátel, dále jako herní server, pro internetová fóra, pro ukládání a sdílení multimédií.</a:t>
            </a:r>
          </a:p>
          <a:p>
            <a:pPr algn="just"/>
            <a:r>
              <a:rPr lang="cs-CZ" dirty="0" smtClean="0"/>
              <a:t>Google+ – vznikla v roce 2011 jako obdoba </a:t>
            </a:r>
            <a:r>
              <a:rPr lang="cs-CZ" dirty="0"/>
              <a:t>sítě</a:t>
            </a:r>
            <a:r>
              <a:rPr lang="cs-CZ" dirty="0" smtClean="0"/>
              <a:t> Facebook, kde hlavní rozdíl spočívá v nastavení sdílení přes tzv. kruhy, do kterých si lze rozdělit jednotlivé osoby a sdílet dané věci jen s těmi, pro které to má přínos, nebo se jich to týká.</a:t>
            </a:r>
          </a:p>
        </p:txBody>
      </p:sp>
      <p:pic>
        <p:nvPicPr>
          <p:cNvPr id="3074" name="Picture 2" descr="C:\Users\PC\AppData\Local\Microsoft\Windows\Temporary Internet Files\Content.IE5\D4TS7BJE\MC9004419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5143500"/>
            <a:ext cx="1882775" cy="1714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Nejznámější sociální sítě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err="1" smtClean="0"/>
              <a:t>Myspace</a:t>
            </a:r>
            <a:r>
              <a:rPr lang="cs-CZ" dirty="0" smtClean="0"/>
              <a:t> – vznikla v roce 2003 a slouží jako sociální síť, pro internetové profily lidí, pro ukládání a sdílení multimédií, druhá nejpoužívanější sociální síť na světě, patří společnosti </a:t>
            </a:r>
            <a:r>
              <a:rPr lang="cs-CZ" dirty="0" err="1" smtClean="0"/>
              <a:t>Specific</a:t>
            </a:r>
            <a:r>
              <a:rPr lang="cs-CZ" dirty="0" smtClean="0"/>
              <a:t> Media</a:t>
            </a:r>
          </a:p>
          <a:p>
            <a:pPr algn="just"/>
            <a:r>
              <a:rPr lang="cs-CZ" dirty="0" err="1" smtClean="0"/>
              <a:t>Twitter</a:t>
            </a:r>
            <a:r>
              <a:rPr lang="cs-CZ" dirty="0" smtClean="0"/>
              <a:t> – vznikla v roce 2006 a slouží především pro </a:t>
            </a:r>
            <a:r>
              <a:rPr lang="cs-CZ" dirty="0" err="1" smtClean="0"/>
              <a:t>mikroblogy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PC\AppData\Local\Microsoft\Windows\Temporary Internet Files\Content.IE5\AJQGH0SD\MC900441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797152"/>
            <a:ext cx="841375" cy="1809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České </a:t>
            </a:r>
            <a:r>
              <a:rPr lang="cs-CZ" b="1" dirty="0"/>
              <a:t>sociální</a:t>
            </a:r>
            <a:r>
              <a:rPr lang="cs-CZ" b="1" dirty="0" smtClean="0"/>
              <a:t> </a:t>
            </a:r>
            <a:r>
              <a:rPr lang="cs-CZ" b="1" dirty="0"/>
              <a:t>sítě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Lidé.</a:t>
            </a:r>
            <a:r>
              <a:rPr lang="cs-CZ" dirty="0" err="1" smtClean="0"/>
              <a:t>cz</a:t>
            </a:r>
            <a:r>
              <a:rPr lang="cs-CZ" dirty="0" smtClean="0"/>
              <a:t> – slouží jako internetové fórum, pro internetové profily především lidí, pro blogy, jako </a:t>
            </a:r>
            <a:r>
              <a:rPr lang="cs-CZ" dirty="0" err="1" smtClean="0"/>
              <a:t>chatovací</a:t>
            </a:r>
            <a:r>
              <a:rPr lang="cs-CZ" dirty="0" smtClean="0"/>
              <a:t> server, jako internetová seznamka, pro internetové kurzy, pro ukládání a sdílení fotografií, tento server je uživatelsky spojen se </a:t>
            </a:r>
            <a:r>
              <a:rPr lang="cs-CZ" dirty="0"/>
              <a:t>sociální</a:t>
            </a:r>
            <a:r>
              <a:rPr lang="cs-CZ" dirty="0" smtClean="0"/>
              <a:t> </a:t>
            </a:r>
            <a:r>
              <a:rPr lang="cs-CZ" dirty="0"/>
              <a:t>sítí</a:t>
            </a:r>
            <a:r>
              <a:rPr lang="cs-CZ" dirty="0" smtClean="0"/>
              <a:t> Spolužáci.</a:t>
            </a:r>
            <a:r>
              <a:rPr lang="cs-CZ" dirty="0" err="1" smtClean="0"/>
              <a:t>cz</a:t>
            </a:r>
            <a:endParaRPr lang="cs-CZ" dirty="0" smtClean="0"/>
          </a:p>
          <a:p>
            <a:pPr algn="just"/>
            <a:r>
              <a:rPr lang="cs-CZ" dirty="0" smtClean="0"/>
              <a:t>Spolužáci.</a:t>
            </a:r>
            <a:r>
              <a:rPr lang="cs-CZ" dirty="0" err="1" smtClean="0"/>
              <a:t>cz</a:t>
            </a:r>
            <a:r>
              <a:rPr lang="cs-CZ" dirty="0" smtClean="0"/>
              <a:t> – slouží pro internetové profily, pro ukládání a sdílení multimédií, jako </a:t>
            </a:r>
            <a:r>
              <a:rPr lang="cs-CZ" dirty="0" err="1" smtClean="0"/>
              <a:t>chatovací</a:t>
            </a:r>
            <a:r>
              <a:rPr lang="cs-CZ" dirty="0" smtClean="0"/>
              <a:t> server, je určen pro spolužáky a bývalé spolužáky, tento server je uživatelsky spojen se serverem Lidé.</a:t>
            </a:r>
            <a:r>
              <a:rPr lang="cs-CZ" dirty="0" err="1" smtClean="0"/>
              <a:t>cz</a:t>
            </a:r>
            <a:r>
              <a:rPr lang="cs-CZ" dirty="0" smtClean="0"/>
              <a:t>, obdoba amerického </a:t>
            </a:r>
            <a:r>
              <a:rPr lang="cs-CZ" dirty="0" err="1" smtClean="0"/>
              <a:t>Classmates</a:t>
            </a:r>
            <a:endParaRPr lang="cs-CZ" dirty="0" smtClean="0"/>
          </a:p>
          <a:p>
            <a:pPr algn="just"/>
            <a:r>
              <a:rPr lang="cs-CZ" dirty="0" err="1" smtClean="0"/>
              <a:t>Líbímseti.cz</a:t>
            </a:r>
            <a:r>
              <a:rPr lang="cs-CZ" dirty="0" smtClean="0"/>
              <a:t> – slouží pro internetové profily lidí, jako internetová seznamka, jako </a:t>
            </a:r>
            <a:r>
              <a:rPr lang="cs-CZ" dirty="0" err="1" smtClean="0"/>
              <a:t>chatovací</a:t>
            </a:r>
            <a:r>
              <a:rPr lang="cs-CZ" dirty="0" smtClean="0"/>
              <a:t> server, pro blogy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Facebook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91257" y="1600200"/>
            <a:ext cx="7996436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91257" y="1600200"/>
            <a:ext cx="7996436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Spolužáci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91257" y="1600200"/>
            <a:ext cx="7996436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znáš sociální sítě?</a:t>
            </a:r>
          </a:p>
          <a:p>
            <a:r>
              <a:rPr lang="cs-CZ" dirty="0" smtClean="0"/>
              <a:t>Jaké informace na sociálních sítích máš?</a:t>
            </a:r>
          </a:p>
          <a:p>
            <a:pPr algn="just"/>
            <a:r>
              <a:rPr lang="cs-CZ" dirty="0" smtClean="0"/>
              <a:t>Co je bezpečné na sociálních sítích sdílet?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42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8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Zdroj autora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http://cs.wikipedia.org/wiki/Soci%C3%A1ln%C3%AD_s%C3%AD%C5%A5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http://office.</a:t>
            </a:r>
            <a:r>
              <a:rPr lang="cs-CZ" sz="20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microsoft.com</a:t>
            </a:r>
            <a:endParaRPr lang="cs-CZ" sz="2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</TotalTime>
  <Words>637</Words>
  <Application>Microsoft Office PowerPoint</Application>
  <PresentationFormat>Předvádění na obrazovce (4:3)</PresentationFormat>
  <Paragraphs>71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IKT  Sociální sítě</vt:lpstr>
      <vt:lpstr>Prezentace aplikace PowerPoint</vt:lpstr>
      <vt:lpstr>Sociální sítě</vt:lpstr>
      <vt:lpstr>Uživatelé sociálních sítí</vt:lpstr>
      <vt:lpstr>Nejznámější sociální sítě</vt:lpstr>
      <vt:lpstr>Nejznámější sociální sítě</vt:lpstr>
      <vt:lpstr>České sociální sítě</vt:lpstr>
      <vt:lpstr>Facebook</vt:lpstr>
      <vt:lpstr>Lidé</vt:lpstr>
      <vt:lpstr>Spolužáci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Sociální sítě</dc:title>
  <dc:creator>PC</dc:creator>
  <cp:lastModifiedBy>franzova</cp:lastModifiedBy>
  <cp:revision>4</cp:revision>
  <dcterms:created xsi:type="dcterms:W3CDTF">2013-04-21T12:35:48Z</dcterms:created>
  <dcterms:modified xsi:type="dcterms:W3CDTF">2013-09-17T10:08:57Z</dcterms:modified>
</cp:coreProperties>
</file>