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0" r:id="rId4"/>
    <p:sldId id="264" r:id="rId5"/>
    <p:sldId id="261" r:id="rId6"/>
    <p:sldId id="262" r:id="rId7"/>
    <p:sldId id="263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736FEE-1AF0-457B-AFB0-7F6D237A364B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418819-20A9-4BDB-A5B2-868B180BBF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2536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9FD5196-B274-4FC6-8F7C-EA1F925EF3A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47080FC-F620-46E1-A4E6-627B749BC02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D5196-B274-4FC6-8F7C-EA1F925EF3A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47080FC-F620-46E1-A4E6-627B749BC02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D5196-B274-4FC6-8F7C-EA1F925EF3A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47080FC-F620-46E1-A4E6-627B749BC023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9FD5196-B274-4FC6-8F7C-EA1F925EF3A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47080FC-F620-46E1-A4E6-627B749BC02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9FD5196-B274-4FC6-8F7C-EA1F925EF3A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47080FC-F620-46E1-A4E6-627B749BC023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D5196-B274-4FC6-8F7C-EA1F925EF3A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47080FC-F620-46E1-A4E6-627B749BC0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D5196-B274-4FC6-8F7C-EA1F925EF3A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47080FC-F620-46E1-A4E6-627B749BC0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D5196-B274-4FC6-8F7C-EA1F925EF3A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47080FC-F620-46E1-A4E6-627B749BC02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9FD5196-B274-4FC6-8F7C-EA1F925EF3A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47080FC-F620-46E1-A4E6-627B749BC023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D5196-B274-4FC6-8F7C-EA1F925EF3A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80FC-F620-46E1-A4E6-627B749BC0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9FD5196-B274-4FC6-8F7C-EA1F925EF3A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47080FC-F620-46E1-A4E6-627B749BC02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9FD5196-B274-4FC6-8F7C-EA1F925EF3A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47080FC-F620-46E1-A4E6-627B749BC02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Webov%C3%BD_prohl%C3%AD%C5%BEe%C4%8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Webov%C3%BD_prohl%C3%AD%C5%BEe%C4%8D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jhd.cz/img/browsers/firefox.pn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jhd.cz/img/browsers/chrome.png" TargetMode="External"/><Relationship Id="rId5" Type="http://schemas.openxmlformats.org/officeDocument/2006/relationships/hyperlink" Target="http://www.tyden.cz/obrazek/4947ffe98d5c7/ie-49ccc50cbed23_275x183.jpg" TargetMode="External"/><Relationship Id="rId4" Type="http://schemas.openxmlformats.org/officeDocument/2006/relationships/hyperlink" Target="http://media.novinky.cz/505/225054-top_foto1-ir651.jpg" TargetMode="External"/><Relationship Id="rId9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/>
            <a:r>
              <a:rPr lang="cs-CZ" sz="2800" b="1" dirty="0" smtClean="0"/>
              <a:t>IKT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Internetové prohlížeče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08912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9768643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21_IKT_16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IKT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Sociální sítě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internetovými prohlížeči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stránkách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22. 4.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prohlížeče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Počítačový program, který slouží ke čtení www stránek</a:t>
            </a:r>
          </a:p>
        </p:txBody>
      </p:sp>
      <p:pic>
        <p:nvPicPr>
          <p:cNvPr id="1026" name="Picture 2" descr="http://media.novinky.cz/505/225054-top_foto1-ir65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068960"/>
            <a:ext cx="5715000" cy="32194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prohlížeče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cs.wikipedia.org/wiki/Webov%C3%BD_prohl%C3%AD%C5%BEe%C4%8D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 Explorer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webový prohlížeč společnosti Microsoft</a:t>
            </a:r>
          </a:p>
        </p:txBody>
      </p:sp>
      <p:pic>
        <p:nvPicPr>
          <p:cNvPr id="24578" name="Picture 2" descr="http://www.tyden.cz/obrazek/4947ffe98d5c7/ie-49ccc50cbed23_275x18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4221088"/>
            <a:ext cx="2619375" cy="17430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Google Chrome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webový prohlížeč společnosti Google</a:t>
            </a:r>
            <a:endParaRPr lang="cs-CZ" dirty="0"/>
          </a:p>
        </p:txBody>
      </p:sp>
      <p:pic>
        <p:nvPicPr>
          <p:cNvPr id="23554" name="Picture 2" descr="http://www.jhd.cz/img/browsers/chrom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4653136"/>
            <a:ext cx="1219200" cy="1219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Mozilla</a:t>
            </a:r>
            <a:r>
              <a:rPr lang="cs-CZ" dirty="0" smtClean="0"/>
              <a:t> Firefox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webový prohlížeč, který vyvíjí ve spolupráci se stovkami dobrovolníků </a:t>
            </a:r>
            <a:r>
              <a:rPr lang="cs-CZ" dirty="0" err="1" smtClean="0"/>
              <a:t>Mozilla</a:t>
            </a:r>
            <a:r>
              <a:rPr lang="cs-CZ" dirty="0" smtClean="0"/>
              <a:t> </a:t>
            </a:r>
            <a:r>
              <a:rPr lang="cs-CZ" dirty="0" err="1" smtClean="0"/>
              <a:t>Corporation</a:t>
            </a:r>
            <a:r>
              <a:rPr lang="cs-CZ" dirty="0" smtClean="0"/>
              <a:t>, dceřiná společnost nadace </a:t>
            </a:r>
            <a:r>
              <a:rPr lang="cs-CZ" dirty="0" err="1" smtClean="0"/>
              <a:t>Mozilla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endParaRPr lang="cs-CZ" dirty="0"/>
          </a:p>
        </p:txBody>
      </p:sp>
      <p:pic>
        <p:nvPicPr>
          <p:cNvPr id="22530" name="Picture 2" descr="http://www.jhd.cz/img/browsers/firefox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653136"/>
            <a:ext cx="1219200" cy="1219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Co je to internetový prohlížeč?</a:t>
            </a:r>
          </a:p>
          <a:p>
            <a:r>
              <a:rPr lang="cs-CZ" dirty="0" smtClean="0"/>
              <a:t>Na wikipedii zjisti jaké internetové prohlížeče se požívají </a:t>
            </a:r>
            <a:r>
              <a:rPr lang="cs-CZ" smtClean="0"/>
              <a:t>ve světě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075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3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Zdroj autora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2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endParaRPr lang="cs-CZ" sz="2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http://media.novinky.</a:t>
            </a:r>
            <a:r>
              <a:rPr lang="cs-CZ" sz="2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cz</a:t>
            </a: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/505/225054-top_foto1-ir651.jpg</a:t>
            </a:r>
            <a:endParaRPr lang="cs-CZ" sz="2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900" dirty="0" smtClean="0">
                <a:hlinkClick r:id="rId5"/>
              </a:rPr>
              <a:t>http://www.</a:t>
            </a:r>
            <a:r>
              <a:rPr lang="cs-CZ" sz="2900" dirty="0" err="1" smtClean="0">
                <a:hlinkClick r:id="rId5"/>
              </a:rPr>
              <a:t>tyden.cz</a:t>
            </a:r>
            <a:r>
              <a:rPr lang="cs-CZ" sz="2900" dirty="0" smtClean="0">
                <a:hlinkClick r:id="rId5"/>
              </a:rPr>
              <a:t>/</a:t>
            </a:r>
            <a:r>
              <a:rPr lang="cs-CZ" sz="2900" dirty="0" err="1" smtClean="0">
                <a:hlinkClick r:id="rId5"/>
              </a:rPr>
              <a:t>obrazek</a:t>
            </a:r>
            <a:r>
              <a:rPr lang="cs-CZ" sz="2900" dirty="0" smtClean="0">
                <a:hlinkClick r:id="rId5"/>
              </a:rPr>
              <a:t>/4947ffe98d5c7/</a:t>
            </a:r>
            <a:r>
              <a:rPr lang="cs-CZ" sz="2900" dirty="0" err="1" smtClean="0">
                <a:hlinkClick r:id="rId5"/>
              </a:rPr>
              <a:t>ie</a:t>
            </a:r>
            <a:r>
              <a:rPr lang="cs-CZ" sz="2900" dirty="0" smtClean="0">
                <a:hlinkClick r:id="rId5"/>
              </a:rPr>
              <a:t>-49ccc50cbed23_275x183.jpg</a:t>
            </a:r>
            <a:endParaRPr lang="cs-CZ" sz="2900" dirty="0" smtClean="0"/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900" dirty="0" smtClean="0">
                <a:hlinkClick r:id="rId6"/>
              </a:rPr>
              <a:t>http://www.</a:t>
            </a:r>
            <a:r>
              <a:rPr lang="cs-CZ" sz="2900" dirty="0" err="1" smtClean="0">
                <a:hlinkClick r:id="rId6"/>
              </a:rPr>
              <a:t>jhd.cz</a:t>
            </a:r>
            <a:r>
              <a:rPr lang="cs-CZ" sz="2900" dirty="0" smtClean="0">
                <a:hlinkClick r:id="rId6"/>
              </a:rPr>
              <a:t>/</a:t>
            </a:r>
            <a:r>
              <a:rPr lang="cs-CZ" sz="2900" dirty="0" err="1" smtClean="0">
                <a:hlinkClick r:id="rId6"/>
              </a:rPr>
              <a:t>img</a:t>
            </a:r>
            <a:r>
              <a:rPr lang="cs-CZ" sz="2900" dirty="0" smtClean="0">
                <a:hlinkClick r:id="rId6"/>
              </a:rPr>
              <a:t>/</a:t>
            </a:r>
            <a:r>
              <a:rPr lang="cs-CZ" sz="2900" dirty="0" err="1" smtClean="0">
                <a:hlinkClick r:id="rId6"/>
              </a:rPr>
              <a:t>browsers</a:t>
            </a:r>
            <a:r>
              <a:rPr lang="cs-CZ" sz="2900" dirty="0" smtClean="0">
                <a:hlinkClick r:id="rId6"/>
              </a:rPr>
              <a:t>/chrome.</a:t>
            </a:r>
            <a:r>
              <a:rPr lang="cs-CZ" sz="2900" dirty="0" err="1" smtClean="0">
                <a:hlinkClick r:id="rId6"/>
              </a:rPr>
              <a:t>png</a:t>
            </a:r>
            <a:endParaRPr lang="cs-CZ" sz="2900" dirty="0" smtClean="0"/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900" dirty="0" smtClean="0">
                <a:hlinkClick r:id="rId7"/>
              </a:rPr>
              <a:t>http://www.</a:t>
            </a:r>
            <a:r>
              <a:rPr lang="cs-CZ" sz="2900" dirty="0" err="1" smtClean="0">
                <a:hlinkClick r:id="rId7"/>
              </a:rPr>
              <a:t>jhd.cz</a:t>
            </a:r>
            <a:r>
              <a:rPr lang="cs-CZ" sz="2900" dirty="0" smtClean="0">
                <a:hlinkClick r:id="rId7"/>
              </a:rPr>
              <a:t>/</a:t>
            </a:r>
            <a:r>
              <a:rPr lang="cs-CZ" sz="2900" dirty="0" err="1" smtClean="0">
                <a:hlinkClick r:id="rId7"/>
              </a:rPr>
              <a:t>img</a:t>
            </a:r>
            <a:r>
              <a:rPr lang="cs-CZ" sz="2900" dirty="0" smtClean="0">
                <a:hlinkClick r:id="rId7"/>
              </a:rPr>
              <a:t>/</a:t>
            </a:r>
            <a:r>
              <a:rPr lang="cs-CZ" sz="2900" dirty="0" err="1" smtClean="0">
                <a:hlinkClick r:id="rId7"/>
              </a:rPr>
              <a:t>browsers</a:t>
            </a:r>
            <a:r>
              <a:rPr lang="cs-CZ" sz="2900" dirty="0" smtClean="0">
                <a:hlinkClick r:id="rId7"/>
              </a:rPr>
              <a:t>/</a:t>
            </a:r>
            <a:r>
              <a:rPr lang="cs-CZ" sz="2900" dirty="0" err="1" smtClean="0">
                <a:hlinkClick r:id="rId7"/>
              </a:rPr>
              <a:t>firefox.png</a:t>
            </a:r>
            <a:endParaRPr lang="cs-CZ" sz="29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900" dirty="0" smtClean="0"/>
              <a:t>http://</a:t>
            </a:r>
            <a:r>
              <a:rPr lang="cs-CZ" sz="2900" dirty="0" smtClean="0">
                <a:hlinkClick r:id="rId8"/>
              </a:rPr>
              <a:t>cs.wikipedia.org/wiki/Webov%C3%BD_prohl%C3%AD%C5%BEe%C4%8D</a:t>
            </a:r>
            <a:endParaRPr lang="cs-CZ" sz="2900" dirty="0" smtClean="0"/>
          </a:p>
          <a:p>
            <a:pPr marL="285750" indent="-285750" algn="l">
              <a:buFont typeface="Arial" pitchFamily="34" charset="0"/>
              <a:buChar char="•"/>
            </a:pPr>
            <a:endParaRPr lang="cs-CZ" sz="2400" dirty="0" smtClean="0"/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</a:t>
            </a:r>
            <a:r>
              <a:rPr lang="cs-CZ" sz="3500" dirty="0" smtClean="0">
                <a:latin typeface="Arial"/>
                <a:ea typeface="Times New Roman"/>
              </a:rPr>
              <a:t>Materiál </a:t>
            </a:r>
            <a:r>
              <a:rPr lang="cs-CZ" sz="35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81328"/>
            <a:ext cx="871296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31</TotalTime>
  <Words>304</Words>
  <Application>Microsoft Office PowerPoint</Application>
  <PresentationFormat>Předvádění na obrazovce (4:3)</PresentationFormat>
  <Paragraphs>66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IKT  Internetové prohlížeče</vt:lpstr>
      <vt:lpstr>Prezentace aplikace PowerPoint</vt:lpstr>
      <vt:lpstr>Internetové prohlížeče</vt:lpstr>
      <vt:lpstr>Internetové prohlížeče</vt:lpstr>
      <vt:lpstr>Internet Explorer</vt:lpstr>
      <vt:lpstr>Google Chrome</vt:lpstr>
      <vt:lpstr>Mozilla Firefox</vt:lpstr>
      <vt:lpstr>Otázky a úkoly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IKT  Internetové prohlížeče</dc:title>
  <dc:creator>PC</dc:creator>
  <cp:lastModifiedBy>franzova</cp:lastModifiedBy>
  <cp:revision>4</cp:revision>
  <dcterms:created xsi:type="dcterms:W3CDTF">2013-04-21T12:58:14Z</dcterms:created>
  <dcterms:modified xsi:type="dcterms:W3CDTF">2013-09-17T10:18:22Z</dcterms:modified>
</cp:coreProperties>
</file>