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5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4C931-BE18-4328-9462-4E13FFD3AB5C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14BF5F-3392-4BD2-B1A7-8BDAE72CE29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284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412F3A8-6B17-4519-A036-201939A8083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C00616D-8F35-4E07-AABF-846E76E69C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ajce.idnes.cz/navod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ajce.idnes.cz/navod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/>
            <a:r>
              <a:rPr lang="cs-CZ" sz="2800" b="1" dirty="0" smtClean="0"/>
              <a:t>IKT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Rajce.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cz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Věra Kreuzová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81328"/>
            <a:ext cx="8208912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97686438"/>
              </p:ext>
            </p:extLst>
          </p:nvPr>
        </p:nvGraphicFramePr>
        <p:xfrm>
          <a:off x="479617" y="1772816"/>
          <a:ext cx="8229600" cy="4542803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11106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21_IKT_18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IKT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Rajce.</a:t>
                      </a:r>
                      <a:r>
                        <a:rPr kumimoji="0" lang="cs-CZ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cz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Věra Kreuzová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Rajce.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cz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na stránkách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22. 4. 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Rajce.</a:t>
            </a:r>
            <a:r>
              <a:rPr lang="cs-CZ" dirty="0" err="1" smtClean="0"/>
              <a:t>cz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63" y="2614613"/>
            <a:ext cx="47148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Návod jak začít používat rajče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vytvořte účet (návod)</a:t>
            </a:r>
          </a:p>
          <a:p>
            <a:r>
              <a:rPr lang="cs-CZ" dirty="0" smtClean="0"/>
              <a:t>stáhněte program</a:t>
            </a:r>
          </a:p>
          <a:p>
            <a:r>
              <a:rPr lang="cs-CZ" dirty="0" smtClean="0"/>
              <a:t>nainstalujte si program a spusťte ho</a:t>
            </a:r>
          </a:p>
          <a:p>
            <a:r>
              <a:rPr lang="cs-CZ" dirty="0" smtClean="0"/>
              <a:t>přihlaste se</a:t>
            </a:r>
          </a:p>
          <a:p>
            <a:r>
              <a:rPr lang="cs-CZ" dirty="0" smtClean="0"/>
              <a:t>načtěte adresář fotek</a:t>
            </a:r>
          </a:p>
          <a:p>
            <a:r>
              <a:rPr lang="cs-CZ" dirty="0" smtClean="0"/>
              <a:t>kopírujte fotky na web (návod)</a:t>
            </a:r>
          </a:p>
          <a:p>
            <a:r>
              <a:rPr lang="cs-CZ" dirty="0" smtClean="0"/>
              <a:t>prohlédněte si vytvořené album na webu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050" name="Picture 2" descr="C:\Users\PC\AppData\Local\Microsoft\Windows\Temporary Internet Files\Content.IE5\AJQGH0SD\MC90044178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2996952"/>
            <a:ext cx="1587624" cy="1587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Návod jak začít používat rajče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www.rajce.</a:t>
            </a:r>
            <a:r>
              <a:rPr lang="cs-CZ" dirty="0" err="1" smtClean="0">
                <a:hlinkClick r:id="rId2"/>
              </a:rPr>
              <a:t>idnes.cz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navod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Rady a návody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03026" y="1600200"/>
            <a:ext cx="6972898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Rady a návody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www.rajce.</a:t>
            </a:r>
            <a:r>
              <a:rPr lang="cs-CZ" dirty="0" err="1" smtClean="0">
                <a:hlinkClick r:id="rId2"/>
              </a:rPr>
              <a:t>idnes.cz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navod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K čemu slouží rajce.cz?</a:t>
            </a:r>
          </a:p>
          <a:p>
            <a:pPr algn="just"/>
            <a:r>
              <a:rPr lang="cs-CZ" dirty="0" smtClean="0"/>
              <a:t>Na webu najdi návod jak používat rajče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3656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700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/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9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Zdroj autora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9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9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29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29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9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www.rajce.</a:t>
            </a:r>
            <a:r>
              <a:rPr lang="cs-CZ" sz="290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cz</a:t>
            </a:r>
            <a:endParaRPr lang="cs-CZ" sz="29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9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</a:t>
            </a:r>
            <a:r>
              <a:rPr lang="cs-CZ" sz="1600" dirty="0" smtClean="0">
                <a:latin typeface="Arial"/>
                <a:ea typeface="Times New Roman"/>
              </a:rPr>
              <a:t>Materiál </a:t>
            </a:r>
            <a:r>
              <a:rPr lang="cs-CZ" sz="16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871296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19</TotalTime>
  <Words>290</Words>
  <Application>Microsoft Office PowerPoint</Application>
  <PresentationFormat>Předvádění na obrazovce (4:3)</PresentationFormat>
  <Paragraphs>65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Medián</vt:lpstr>
      <vt:lpstr>IKT  Rajce.cz</vt:lpstr>
      <vt:lpstr>Prezentace aplikace PowerPoint</vt:lpstr>
      <vt:lpstr>Rajce.cz</vt:lpstr>
      <vt:lpstr>Návod jak začít používat rajče</vt:lpstr>
      <vt:lpstr>Návod jak začít používat rajče</vt:lpstr>
      <vt:lpstr>Rady a návody</vt:lpstr>
      <vt:lpstr>Rady a návody</vt:lpstr>
      <vt:lpstr>Otázky a úkoly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IKT  Rajce.cz</dc:title>
  <dc:creator>PC</dc:creator>
  <cp:lastModifiedBy>franzova</cp:lastModifiedBy>
  <cp:revision>4</cp:revision>
  <dcterms:created xsi:type="dcterms:W3CDTF">2013-04-21T13:44:14Z</dcterms:created>
  <dcterms:modified xsi:type="dcterms:W3CDTF">2013-09-17T10:20:33Z</dcterms:modified>
</cp:coreProperties>
</file>