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7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59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A64B3E-2E09-42EB-AD62-C1524E9DF6BE}" type="datetimeFigureOut">
              <a:rPr lang="cs-CZ" smtClean="0"/>
              <a:t>17.9.2013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EA8D46-FBE9-48BD-8606-1187A43040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92160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1932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83368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95DEA58F-6FEC-4A36-AFEF-4BAEDA4B9E8B}" type="datetimeFigureOut">
              <a:rPr lang="cs-CZ" smtClean="0"/>
              <a:t>17.9.2013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FAD0852-C261-45F4-A1F6-58EE1D7100A2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EA58F-6FEC-4A36-AFEF-4BAEDA4B9E8B}" type="datetimeFigureOut">
              <a:rPr lang="cs-CZ" smtClean="0"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FAD0852-C261-45F4-A1F6-58EE1D7100A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Obdélní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EA58F-6FEC-4A36-AFEF-4BAEDA4B9E8B}" type="datetimeFigureOut">
              <a:rPr lang="cs-CZ" smtClean="0"/>
              <a:t>17.9.2013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2FAD0852-C261-45F4-A1F6-58EE1D7100A2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95DEA58F-6FEC-4A36-AFEF-4BAEDA4B9E8B}" type="datetimeFigureOut">
              <a:rPr lang="cs-CZ" smtClean="0"/>
              <a:t>17.9.2013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2FAD0852-C261-45F4-A1F6-58EE1D7100A2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95DEA58F-6FEC-4A36-AFEF-4BAEDA4B9E8B}" type="datetimeFigureOut">
              <a:rPr lang="cs-CZ" smtClean="0"/>
              <a:t>17.9.2013</a:t>
            </a:fld>
            <a:endParaRPr lang="cs-CZ"/>
          </a:p>
        </p:txBody>
      </p:sp>
      <p:sp>
        <p:nvSpPr>
          <p:cNvPr id="12" name="Zástupný symbol pro číslo snímku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2FAD0852-C261-45F4-A1F6-58EE1D7100A2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  <p:sp>
        <p:nvSpPr>
          <p:cNvPr id="16" name="Zástupný symbol pro text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EA58F-6FEC-4A36-AFEF-4BAEDA4B9E8B}" type="datetimeFigureOut">
              <a:rPr lang="cs-CZ" smtClean="0"/>
              <a:t>17.9.2013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FAD0852-C261-45F4-A1F6-58EE1D7100A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EA58F-6FEC-4A36-AFEF-4BAEDA4B9E8B}" type="datetimeFigureOut">
              <a:rPr lang="cs-CZ" smtClean="0"/>
              <a:t>17.9.2013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FAD0852-C261-45F4-A1F6-58EE1D7100A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EA58F-6FEC-4A36-AFEF-4BAEDA4B9E8B}" type="datetimeFigureOut">
              <a:rPr lang="cs-CZ" smtClean="0"/>
              <a:t>17.9.2013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FAD0852-C261-45F4-A1F6-58EE1D7100A2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Obdélní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95DEA58F-6FEC-4A36-AFEF-4BAEDA4B9E8B}" type="datetimeFigureOut">
              <a:rPr lang="cs-CZ" smtClean="0"/>
              <a:t>17.9.2013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2FAD0852-C261-45F4-A1F6-58EE1D7100A2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EA58F-6FEC-4A36-AFEF-4BAEDA4B9E8B}" type="datetimeFigureOut">
              <a:rPr lang="cs-CZ" smtClean="0"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D0852-C261-45F4-A1F6-58EE1D7100A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95DEA58F-6FEC-4A36-AFEF-4BAEDA4B9E8B}" type="datetimeFigureOut">
              <a:rPr lang="cs-CZ" smtClean="0"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2FAD0852-C261-45F4-A1F6-58EE1D7100A2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95DEA58F-6FEC-4A36-AFEF-4BAEDA4B9E8B}" type="datetimeFigureOut">
              <a:rPr lang="cs-CZ" smtClean="0"/>
              <a:t>17.9.2013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FAD0852-C261-45F4-A1F6-58EE1D7100A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hyperlink" Target="http://tvorbawebovestranky.cz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hyperlink" Target="http://tvorbawebovestranky.cz/jak-zacit-tvorit-webovou-stranku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www.webgarden.cz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etstranky.cz/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vet-stranek.cz/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384884"/>
            <a:ext cx="7772400" cy="2088232"/>
          </a:xfrm>
        </p:spPr>
        <p:txBody>
          <a:bodyPr>
            <a:normAutofit/>
          </a:bodyPr>
          <a:lstStyle/>
          <a:p>
            <a:pPr marL="182880"/>
            <a:r>
              <a:rPr lang="cs-CZ" sz="2800" b="1" dirty="0" smtClean="0"/>
              <a:t>IKT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dirty="0">
                <a:latin typeface="Arial" pitchFamily="34" charset="0"/>
                <a:cs typeface="Arial" pitchFamily="34" charset="0"/>
              </a:rPr>
              <a:t/>
            </a:r>
            <a:br>
              <a:rPr lang="cs-CZ" dirty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Vlastní web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653136"/>
            <a:ext cx="6400800" cy="409600"/>
          </a:xfrm>
        </p:spPr>
        <p:txBody>
          <a:bodyPr>
            <a:normAutofit/>
          </a:bodyPr>
          <a:lstStyle/>
          <a:p>
            <a:pPr algn="ctr"/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Zpracovala: Mgr. Věra Kreuzová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609882" y="6309320"/>
            <a:ext cx="7924236" cy="365125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9692" y="359621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34453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67544" y="6381328"/>
            <a:ext cx="8208912" cy="365125"/>
          </a:xfrm>
        </p:spPr>
        <p:txBody>
          <a:bodyPr/>
          <a:lstStyle/>
          <a:p>
            <a:pPr algn="ctr"/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pPr algn="ctr"/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497686438"/>
              </p:ext>
            </p:extLst>
          </p:nvPr>
        </p:nvGraphicFramePr>
        <p:xfrm>
          <a:off x="479617" y="1772816"/>
          <a:ext cx="8229600" cy="4542803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2386608"/>
                <a:gridCol w="5842992"/>
              </a:tblGrid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Název projektu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Moderní škola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11106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Registrační číslo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Arial"/>
                          <a:ea typeface="Times New Roman"/>
                        </a:rPr>
                        <a:t>CZ.1.07/1.4.00/21.3202</a:t>
                      </a:r>
                      <a:endParaRPr lang="cs-CZ" sz="11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Označení klíčové aktivity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VY_32_INOVACE_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21_IKT_19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Předmět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IKT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Téma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j-ea"/>
                          <a:cs typeface="Arial" pitchFamily="34" charset="0"/>
                        </a:rPr>
                        <a:t>Vlastní web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Autor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Mgr.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Věra Kreuzová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Seznámení s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vlastním webem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Očekávané výstupy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Orientace na webu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Jazyk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čeština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Druh učebního materiálu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POWER POINT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Cílová skupina/ročník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smtClean="0">
                          <a:latin typeface="Arial" pitchFamily="34" charset="0"/>
                          <a:cs typeface="Arial" pitchFamily="34" charset="0"/>
                        </a:rPr>
                        <a:t>žák Speciální 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ZŠ/6. - 9. 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 prezentace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Získání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nových informací a p</a:t>
                      </a: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rohloubení znalostí žáků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Časová dotace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20 minut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38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Vytvořeno (škola, dne)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Speciální základní škola,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Česká Kamenice, Jakubské nám. 113, p. o.,  23. 4. 2013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97832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Tvorba webové stránky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http://</a:t>
            </a:r>
            <a:r>
              <a:rPr lang="cs-CZ" dirty="0" smtClean="0">
                <a:hlinkClick r:id="rId2"/>
              </a:rPr>
              <a:t>tvorbawebovestranky.cz/</a:t>
            </a:r>
            <a:endParaRPr lang="cs-CZ" dirty="0"/>
          </a:p>
        </p:txBody>
      </p:sp>
      <p:pic>
        <p:nvPicPr>
          <p:cNvPr id="1026" name="Picture 2" descr="C:\Users\PC\AppData\Local\Microsoft\Windows\Temporary Internet Files\Content.IE5\T0PNMYOO\MC90023042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3284984"/>
            <a:ext cx="2397659" cy="171261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 začít tvořit webovou stránku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http://</a:t>
            </a:r>
            <a:r>
              <a:rPr lang="cs-CZ" dirty="0" smtClean="0">
                <a:hlinkClick r:id="rId2"/>
              </a:rPr>
              <a:t>tvorbawebovestranky.cz/jak-zacit-tvorit-webovou-stranku</a:t>
            </a:r>
            <a:r>
              <a:rPr lang="cs-CZ" dirty="0" smtClean="0"/>
              <a:t>/</a:t>
            </a:r>
            <a:endParaRPr lang="cs-CZ" dirty="0"/>
          </a:p>
        </p:txBody>
      </p:sp>
      <p:pic>
        <p:nvPicPr>
          <p:cNvPr id="2050" name="Picture 2" descr="C:\Users\PC\AppData\Local\Microsoft\Windows\Temporary Internet Files\Content.IE5\0UNN39TC\MC90029830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3501008"/>
            <a:ext cx="1224136" cy="14877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Tvorba webové stránky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http://</a:t>
            </a:r>
            <a:r>
              <a:rPr lang="cs-CZ" dirty="0" smtClean="0">
                <a:hlinkClick r:id="rId2"/>
              </a:rPr>
              <a:t>www.</a:t>
            </a:r>
            <a:r>
              <a:rPr lang="cs-CZ" dirty="0" err="1" smtClean="0">
                <a:hlinkClick r:id="rId2"/>
              </a:rPr>
              <a:t>webgarden.cz</a:t>
            </a:r>
            <a:r>
              <a:rPr lang="cs-CZ" dirty="0" smtClean="0"/>
              <a:t>/</a:t>
            </a:r>
            <a:endParaRPr lang="cs-CZ" dirty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2204864"/>
            <a:ext cx="5734050" cy="439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Tvorba webové stránky</a:t>
            </a:r>
            <a:endParaRPr lang="cs-CZ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395536" y="2780928"/>
            <a:ext cx="8229600" cy="3215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539552" y="1340768"/>
            <a:ext cx="26737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http://</a:t>
            </a:r>
            <a:r>
              <a:rPr lang="cs-CZ" dirty="0" smtClean="0">
                <a:hlinkClick r:id="rId3"/>
              </a:rPr>
              <a:t>www.netstranky.cz</a:t>
            </a:r>
            <a:r>
              <a:rPr lang="cs-CZ" dirty="0" smtClean="0"/>
              <a:t>/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Tvorba webové stránky</a:t>
            </a:r>
            <a:endParaRPr lang="cs-CZ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612775" y="1960208"/>
            <a:ext cx="8153400" cy="3775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611560" y="1556792"/>
            <a:ext cx="28371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http://</a:t>
            </a:r>
            <a:r>
              <a:rPr lang="cs-CZ" dirty="0" smtClean="0">
                <a:hlinkClick r:id="rId3"/>
              </a:rPr>
              <a:t>www.</a:t>
            </a:r>
            <a:r>
              <a:rPr lang="cs-CZ" dirty="0" err="1" smtClean="0">
                <a:hlinkClick r:id="rId3"/>
              </a:rPr>
              <a:t>svet</a:t>
            </a:r>
            <a:r>
              <a:rPr lang="cs-CZ" dirty="0" smtClean="0">
                <a:hlinkClick r:id="rId3"/>
              </a:rPr>
              <a:t>-</a:t>
            </a:r>
            <a:r>
              <a:rPr lang="cs-CZ" dirty="0" err="1" smtClean="0">
                <a:hlinkClick r:id="rId3"/>
              </a:rPr>
              <a:t>stranek.cz</a:t>
            </a:r>
            <a:r>
              <a:rPr lang="cs-CZ" dirty="0" smtClean="0"/>
              <a:t>/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 a úkoly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Co je to webová stránka?</a:t>
            </a:r>
          </a:p>
          <a:p>
            <a:r>
              <a:rPr lang="cs-CZ" dirty="0" smtClean="0"/>
              <a:t>Najdi si stránku kde si můžeš svůj web vytvořit </a:t>
            </a:r>
            <a:r>
              <a:rPr lang="cs-CZ" smtClean="0"/>
              <a:t>a zkus to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99775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58091" y="1772816"/>
            <a:ext cx="7772400" cy="576063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POUŽITÉ ZDROJE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556792"/>
            <a:ext cx="7704856" cy="4320480"/>
          </a:xfrm>
        </p:spPr>
        <p:txBody>
          <a:bodyPr>
            <a:normAutofit fontScale="77500" lnSpcReduction="20000"/>
          </a:bodyPr>
          <a:lstStyle/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/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29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</a:rPr>
              <a:t>Zdroj autora</a:t>
            </a: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29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</a:rPr>
              <a:t>Microsoft - </a:t>
            </a:r>
            <a:r>
              <a:rPr lang="cs-CZ" sz="29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http://office.</a:t>
            </a:r>
            <a:r>
              <a:rPr lang="cs-CZ" sz="2900" dirty="0" err="1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microsoft.com</a:t>
            </a:r>
            <a:endParaRPr lang="cs-CZ" sz="29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9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>
              <a:latin typeface="Arial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 smtClean="0">
              <a:latin typeface="Arial"/>
              <a:ea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cs-CZ" sz="1200" dirty="0" smtClean="0">
                <a:latin typeface="Arial"/>
                <a:ea typeface="Times New Roman"/>
              </a:rPr>
              <a:t>„</a:t>
            </a:r>
            <a:r>
              <a:rPr lang="cs-CZ" sz="1600" dirty="0" smtClean="0">
                <a:latin typeface="Arial"/>
                <a:ea typeface="Times New Roman"/>
              </a:rPr>
              <a:t>Materiál </a:t>
            </a:r>
            <a:r>
              <a:rPr lang="cs-CZ" sz="1600" dirty="0">
                <a:latin typeface="Arial"/>
                <a:ea typeface="Times New Roman"/>
              </a:rPr>
              <a:t>je určen pro bezplatné používání pro potřeby výuky a vzdělávání ve všech typech škol a školských zařízení. Jakékoliv další využití podléhá autorskému zákonu. Veškerá vlastní díla autora (fotografie, videa) lze bezplatně dále používat i šířit při uvedení autorova jména."</a:t>
            </a:r>
          </a:p>
          <a:p>
            <a:pPr marL="285750" indent="-285750" algn="just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251520" y="6381328"/>
            <a:ext cx="8712968" cy="365125"/>
          </a:xfrm>
        </p:spPr>
        <p:txBody>
          <a:bodyPr/>
          <a:lstStyle/>
          <a:p>
            <a:pPr algn="ctr"/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pPr algn="ctr"/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Obrázek 4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71983" y="332656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53752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án">
  <a:themeElements>
    <a:clrScheme name="Mediá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19</TotalTime>
  <Words>280</Words>
  <Application>Microsoft Office PowerPoint</Application>
  <PresentationFormat>Předvádění na obrazovce (4:3)</PresentationFormat>
  <Paragraphs>60</Paragraphs>
  <Slides>9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Medián</vt:lpstr>
      <vt:lpstr>IKT  Vlastní web</vt:lpstr>
      <vt:lpstr>Prezentace aplikace PowerPoint</vt:lpstr>
      <vt:lpstr>Tvorba webové stránky</vt:lpstr>
      <vt:lpstr>Jak začít tvořit webovou stránku</vt:lpstr>
      <vt:lpstr>Tvorba webové stránky</vt:lpstr>
      <vt:lpstr>Tvorba webové stránky</vt:lpstr>
      <vt:lpstr>Tvorba webové stránky</vt:lpstr>
      <vt:lpstr>Otázky a úkoly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IKT  Vlastní web</dc:title>
  <dc:creator>PC</dc:creator>
  <cp:lastModifiedBy>franzova</cp:lastModifiedBy>
  <cp:revision>3</cp:revision>
  <dcterms:created xsi:type="dcterms:W3CDTF">2013-04-21T14:01:58Z</dcterms:created>
  <dcterms:modified xsi:type="dcterms:W3CDTF">2013-09-17T10:21:20Z</dcterms:modified>
</cp:coreProperties>
</file>