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6FA98C-C4A0-4BEF-A4E8-68B3CC94044A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BD7793-C0DA-4268-893F-1262AB8273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462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76F5480-9A50-462F-AF45-75970AF49A4C}" type="datetimeFigureOut">
              <a:rPr lang="cs-CZ" smtClean="0"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8BAC610-F3F7-4EEE-B30E-A5B1C856F4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E-mailov%C3%A1_adres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cs.wikipedia.org/wiki/Elektronick%C3%A1_po%C5%A1t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E-mailov%C3%A1_adres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/>
            <a:r>
              <a:rPr lang="cs-CZ" sz="2800" b="1" dirty="0" smtClean="0"/>
              <a:t>IKT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Mailové schránky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Věra Kreuzová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81328"/>
            <a:ext cx="8208912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97686438"/>
              </p:ext>
            </p:extLst>
          </p:nvPr>
        </p:nvGraphicFramePr>
        <p:xfrm>
          <a:off x="479617" y="1772816"/>
          <a:ext cx="8229600" cy="4542803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1110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21_IKT_20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IKT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Mailové schránky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Věra Kreuzová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mailovou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schránkou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na mailu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23. 4.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Mailová</a:t>
            </a:r>
            <a:r>
              <a:rPr lang="cs-CZ" dirty="0" smtClean="0"/>
              <a:t> schránka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just"/>
            <a:r>
              <a:rPr lang="cs-CZ" dirty="0" smtClean="0"/>
              <a:t>E-</a:t>
            </a:r>
            <a:r>
              <a:rPr lang="cs-CZ" dirty="0" err="1" smtClean="0"/>
              <a:t>mailová</a:t>
            </a:r>
            <a:r>
              <a:rPr lang="cs-CZ" dirty="0" smtClean="0"/>
              <a:t> adresa je údaj, který v e-mailové zprávě určuje adresáta zprávy (případně adresáta kopie zprávy) a obvykle též údaj o odesílateli zprávy</a:t>
            </a:r>
          </a:p>
          <a:p>
            <a:pPr algn="just"/>
            <a:r>
              <a:rPr lang="cs-CZ" dirty="0" smtClean="0"/>
              <a:t>E-</a:t>
            </a:r>
            <a:r>
              <a:rPr lang="cs-CZ" dirty="0" err="1" smtClean="0"/>
              <a:t>mailová</a:t>
            </a:r>
            <a:r>
              <a:rPr lang="cs-CZ" dirty="0" smtClean="0"/>
              <a:t> adresa identifikuje elektronickou poštovní schránku uživatele e-mailu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D4TS7BJE\MC9002150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653136"/>
            <a:ext cx="1931406" cy="16477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E-</a:t>
            </a:r>
            <a:r>
              <a:rPr lang="cs-CZ" dirty="0" err="1" smtClean="0"/>
              <a:t>mailová</a:t>
            </a:r>
            <a:r>
              <a:rPr lang="cs-CZ" dirty="0" smtClean="0"/>
              <a:t> adresa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http://</a:t>
            </a:r>
            <a:r>
              <a:rPr lang="cs-CZ" sz="2800" dirty="0" smtClean="0">
                <a:hlinkClick r:id="rId2"/>
              </a:rPr>
              <a:t>cs.wikipedia.org/wiki/E-ilov%C3%A1_adresa</a:t>
            </a:r>
            <a:endParaRPr lang="cs-CZ" sz="2800" dirty="0"/>
          </a:p>
        </p:txBody>
      </p:sp>
      <p:pic>
        <p:nvPicPr>
          <p:cNvPr id="2050" name="Picture 2" descr="C:\Users\PC\AppData\Local\Microsoft\Windows\Temporary Internet Files\Content.IE5\AJQGH0SD\MC900223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284984"/>
            <a:ext cx="1668780" cy="15297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E-</a:t>
            </a:r>
            <a:r>
              <a:rPr lang="cs-CZ" dirty="0" err="1" smtClean="0"/>
              <a:t>mailová</a:t>
            </a:r>
            <a:r>
              <a:rPr lang="cs-CZ" dirty="0" smtClean="0"/>
              <a:t> adresa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268760"/>
            <a:ext cx="5667375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933056"/>
            <a:ext cx="33147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284984"/>
            <a:ext cx="3752850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Elektronická pošta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2"/>
              </a:rPr>
              <a:t>cs.wikipedia.org/wiki/Elektronick%C3%A1_po%C5%A1ta</a:t>
            </a:r>
            <a:endParaRPr lang="cs-CZ" dirty="0"/>
          </a:p>
        </p:txBody>
      </p:sp>
      <p:pic>
        <p:nvPicPr>
          <p:cNvPr id="4098" name="Picture 2" descr="C:\Users\PC\AppData\Local\Microsoft\Windows\Temporary Internet Files\Content.IE5\AJQGH0SD\MC9003456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861048"/>
            <a:ext cx="2253082" cy="15215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620689"/>
            <a:ext cx="9144000" cy="623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76671"/>
            <a:ext cx="1800200" cy="42451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5100" y="1700808"/>
            <a:ext cx="6438900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je to elektronická pošta?</a:t>
            </a:r>
          </a:p>
          <a:p>
            <a:r>
              <a:rPr lang="cs-CZ" dirty="0" smtClean="0"/>
              <a:t>Založ si e-mailovou adresu</a:t>
            </a:r>
          </a:p>
          <a:p>
            <a:r>
              <a:rPr lang="cs-CZ" dirty="0" smtClean="0"/>
              <a:t>V nastavení e-mailové stránky si změn </a:t>
            </a:r>
            <a:r>
              <a:rPr lang="cs-CZ" smtClean="0"/>
              <a:t>její vzhled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9184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0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Zdroj autora</a:t>
            </a: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</a:t>
            </a:r>
            <a:r>
              <a:rPr lang="cs-CZ" sz="2900" dirty="0" err="1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microsoft.com</a:t>
            </a: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http://</a:t>
            </a:r>
            <a:r>
              <a:rPr lang="cs-CZ" sz="29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cs.wikipedia.org/wiki/E-mailov%C3%A1_adresa</a:t>
            </a: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9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</a:t>
            </a:r>
            <a:r>
              <a:rPr lang="cs-CZ" sz="1600" dirty="0" smtClean="0">
                <a:latin typeface="Arial"/>
                <a:ea typeface="Times New Roman"/>
              </a:rPr>
              <a:t>Materiál </a:t>
            </a:r>
            <a:r>
              <a:rPr lang="cs-CZ" sz="16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81328"/>
            <a:ext cx="871296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39</TotalTime>
  <Words>293</Words>
  <Application>Microsoft Office PowerPoint</Application>
  <PresentationFormat>Předvádění na obrazovce (4:3)</PresentationFormat>
  <Paragraphs>60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IKT  Mailové schránky</vt:lpstr>
      <vt:lpstr>Prezentace aplikace PowerPoint</vt:lpstr>
      <vt:lpstr>Mailová schránka</vt:lpstr>
      <vt:lpstr>E-mailová adresa</vt:lpstr>
      <vt:lpstr>E-mailová adresa</vt:lpstr>
      <vt:lpstr>Elektronická pošta</vt:lpstr>
      <vt:lpstr>Prezentace aplikace PowerPoint</vt:lpstr>
      <vt:lpstr>Prezentace aplikace PowerPoint</vt:lpstr>
      <vt:lpstr>Otázky a úkoly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IKT  Mailové schránky</dc:title>
  <dc:creator>PC</dc:creator>
  <cp:lastModifiedBy>franzova</cp:lastModifiedBy>
  <cp:revision>5</cp:revision>
  <dcterms:created xsi:type="dcterms:W3CDTF">2013-04-21T14:22:35Z</dcterms:created>
  <dcterms:modified xsi:type="dcterms:W3CDTF">2013-09-17T10:21:42Z</dcterms:modified>
</cp:coreProperties>
</file>