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92" r:id="rId2"/>
    <p:sldId id="293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0" r:id="rId24"/>
    <p:sldId id="281" r:id="rId25"/>
    <p:sldId id="290" r:id="rId26"/>
    <p:sldId id="282" r:id="rId27"/>
    <p:sldId id="283" r:id="rId28"/>
    <p:sldId id="284" r:id="rId29"/>
    <p:sldId id="285" r:id="rId30"/>
    <p:sldId id="286" r:id="rId31"/>
    <p:sldId id="287" r:id="rId32"/>
    <p:sldId id="294" r:id="rId33"/>
    <p:sldId id="295" r:id="rId34"/>
    <p:sldId id="296" r:id="rId35"/>
    <p:sldId id="297" r:id="rId36"/>
    <p:sldId id="291" r:id="rId37"/>
  </p:sldIdLst>
  <p:sldSz cx="9144000" cy="6858000" type="screen4x3"/>
  <p:notesSz cx="7104063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99"/>
    <a:srgbClr val="F5F949"/>
    <a:srgbClr val="009900"/>
    <a:srgbClr val="66FF33"/>
    <a:srgbClr val="38F006"/>
    <a:srgbClr val="FF6600"/>
    <a:srgbClr val="F7B615"/>
    <a:srgbClr val="EABB10"/>
    <a:srgbClr val="00CC00"/>
    <a:srgbClr val="99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481" autoAdjust="0"/>
    <p:restoredTop sz="92199" autoAdjust="0"/>
  </p:normalViewPr>
  <p:slideViewPr>
    <p:cSldViewPr snapToGrid="0" snapToObjects="1">
      <p:cViewPr>
        <p:scale>
          <a:sx n="64" d="100"/>
          <a:sy n="64" d="100"/>
        </p:scale>
        <p:origin x="-462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992" y="0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r">
              <a:defRPr sz="1300"/>
            </a:lvl1pPr>
          </a:lstStyle>
          <a:p>
            <a:fld id="{0F99D201-046F-4FB4-BD01-35B630103F7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5363" y="768350"/>
            <a:ext cx="5113337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75" tIns="49538" rIns="99075" bIns="49538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</p:spPr>
        <p:txBody>
          <a:bodyPr vert="horz" lIns="99075" tIns="49538" rIns="99075" bIns="49538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r">
              <a:defRPr sz="1300"/>
            </a:lvl1pPr>
          </a:lstStyle>
          <a:p>
            <a:fld id="{0564DFA2-732A-4E25-BB0D-EBA858402D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0884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4E8215-DE7A-4E59-A974-38D4D47A002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5830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1177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213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367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4495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2780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0298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632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9657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552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1529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5684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13" Type="http://schemas.openxmlformats.org/officeDocument/2006/relationships/slide" Target="slide17.xml"/><Relationship Id="rId18" Type="http://schemas.openxmlformats.org/officeDocument/2006/relationships/slide" Target="slide19.xml"/><Relationship Id="rId26" Type="http://schemas.openxmlformats.org/officeDocument/2006/relationships/slide" Target="slide28.xml"/><Relationship Id="rId3" Type="http://schemas.openxmlformats.org/officeDocument/2006/relationships/slide" Target="slide9.xml"/><Relationship Id="rId21" Type="http://schemas.openxmlformats.org/officeDocument/2006/relationships/slide" Target="slide25.xml"/><Relationship Id="rId7" Type="http://schemas.openxmlformats.org/officeDocument/2006/relationships/slide" Target="slide5.xml"/><Relationship Id="rId12" Type="http://schemas.openxmlformats.org/officeDocument/2006/relationships/slide" Target="slide10.xml"/><Relationship Id="rId17" Type="http://schemas.openxmlformats.org/officeDocument/2006/relationships/slide" Target="slide18.xml"/><Relationship Id="rId25" Type="http://schemas.openxmlformats.org/officeDocument/2006/relationships/slide" Target="slide27.xml"/><Relationship Id="rId2" Type="http://schemas.openxmlformats.org/officeDocument/2006/relationships/slide" Target="slide4.xml"/><Relationship Id="rId16" Type="http://schemas.openxmlformats.org/officeDocument/2006/relationships/slide" Target="slide14.xml"/><Relationship Id="rId20" Type="http://schemas.openxmlformats.org/officeDocument/2006/relationships/slide" Target="slide20.xml"/><Relationship Id="rId29" Type="http://schemas.openxmlformats.org/officeDocument/2006/relationships/slide" Target="slide3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24" Type="http://schemas.openxmlformats.org/officeDocument/2006/relationships/slide" Target="slide26.xml"/><Relationship Id="rId5" Type="http://schemas.openxmlformats.org/officeDocument/2006/relationships/slide" Target="slide7.xml"/><Relationship Id="rId15" Type="http://schemas.openxmlformats.org/officeDocument/2006/relationships/slide" Target="slide15.xml"/><Relationship Id="rId23" Type="http://schemas.openxmlformats.org/officeDocument/2006/relationships/slide" Target="slide23.xml"/><Relationship Id="rId28" Type="http://schemas.openxmlformats.org/officeDocument/2006/relationships/slide" Target="slide30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6.xml"/><Relationship Id="rId22" Type="http://schemas.openxmlformats.org/officeDocument/2006/relationships/slide" Target="slide24.xml"/><Relationship Id="rId27" Type="http://schemas.openxmlformats.org/officeDocument/2006/relationships/slide" Target="slide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3/Leptinotarsa_decemlineata,_A_Coru%C3%B1a,_Galiza.jpg" TargetMode="External"/><Relationship Id="rId2" Type="http://schemas.openxmlformats.org/officeDocument/2006/relationships/hyperlink" Target="http://upload.wikimedia.org/wikipedia/commons/2/23/Full_Moon_(4314525253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5/5d/Trilobit_hg.jpg/430px-Trilobit_hg.jpg" TargetMode="External"/><Relationship Id="rId4" Type="http://schemas.openxmlformats.org/officeDocument/2006/relationships/hyperlink" Target="http://upload.wikimedia.org/wikipedia/commons/6/60/AMNH-TRex_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000" dirty="0"/>
              <a:t>Speciální základní škola Louny</a:t>
            </a:r>
            <a:r>
              <a:rPr lang="cs-CZ" sz="2000" dirty="0" smtClean="0"/>
              <a:t>, </a:t>
            </a:r>
            <a:r>
              <a:rPr lang="cs-CZ" sz="2000" dirty="0" err="1" smtClean="0"/>
              <a:t>Poděbradova</a:t>
            </a:r>
            <a:r>
              <a:rPr lang="cs-CZ" sz="2000" dirty="0" smtClean="0"/>
              <a:t> 640,</a:t>
            </a:r>
            <a:endParaRPr lang="cs-CZ" sz="2000" dirty="0"/>
          </a:p>
          <a:p>
            <a:r>
              <a:rPr lang="cs-CZ" sz="2000" dirty="0"/>
              <a:t>                        </a:t>
            </a:r>
            <a:r>
              <a:rPr lang="cs-CZ" sz="2000" dirty="0" smtClean="0"/>
              <a:t>   příspěvková </a:t>
            </a:r>
            <a:r>
              <a:rPr lang="cs-CZ" sz="2000" dirty="0"/>
              <a:t>organizace</a:t>
            </a:r>
          </a:p>
        </p:txBody>
      </p:sp>
      <p:sp>
        <p:nvSpPr>
          <p:cNvPr id="3" name="Obdélník 5"/>
          <p:cNvSpPr>
            <a:spLocks noChangeArrowheads="1"/>
          </p:cNvSpPr>
          <p:nvPr/>
        </p:nvSpPr>
        <p:spPr bwMode="auto">
          <a:xfrm>
            <a:off x="428568" y="322895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</a:t>
            </a:r>
            <a:r>
              <a:rPr lang="cs-CZ" sz="2200" dirty="0" smtClean="0"/>
              <a:t>Jitka </a:t>
            </a:r>
            <a:r>
              <a:rPr lang="cs-CZ" sz="2200" dirty="0"/>
              <a:t>Stehlíková</a:t>
            </a:r>
          </a:p>
        </p:txBody>
      </p:sp>
      <p:sp>
        <p:nvSpPr>
          <p:cNvPr id="4" name="Obdélník 6"/>
          <p:cNvSpPr>
            <a:spLocks noChangeArrowheads="1"/>
          </p:cNvSpPr>
          <p:nvPr/>
        </p:nvSpPr>
        <p:spPr bwMode="auto">
          <a:xfrm>
            <a:off x="428568" y="3729025"/>
            <a:ext cx="7715332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</a:t>
            </a:r>
            <a:r>
              <a:rPr lang="cs-CZ" sz="2200" b="1"/>
              <a:t>: </a:t>
            </a:r>
            <a:r>
              <a:rPr lang="cs-CZ" sz="2000" smtClean="0"/>
              <a:t>VY_32_INOVACE_19_PRIRODOPIS_AZ_KVIZ_OPAKOVANI_9_ROCNIK</a:t>
            </a:r>
            <a:endParaRPr lang="cs-CZ" sz="20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auto">
          <a:xfrm>
            <a:off x="500034" y="5786454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6" name="TextovéPole 9"/>
          <p:cNvSpPr txBox="1">
            <a:spLocks noChangeArrowheads="1"/>
          </p:cNvSpPr>
          <p:nvPr/>
        </p:nvSpPr>
        <p:spPr bwMode="auto">
          <a:xfrm>
            <a:off x="500034" y="4600671"/>
            <a:ext cx="750099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</a:t>
            </a:r>
            <a:r>
              <a:rPr lang="cs-CZ" sz="2200" b="1" dirty="0" smtClean="0"/>
              <a:t>: </a:t>
            </a:r>
            <a:r>
              <a:rPr lang="cs-CZ" sz="2200" dirty="0" smtClean="0"/>
              <a:t>planeta Země, ekosystémy, sluneční soustava, zelenina,  ekologie 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5284129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Přírodopis</a:t>
            </a:r>
            <a:endParaRPr lang="cs-CZ" sz="2200" dirty="0"/>
          </a:p>
        </p:txBody>
      </p:sp>
      <p:pic>
        <p:nvPicPr>
          <p:cNvPr id="8" name="Obrázek 7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857223" y="428625"/>
            <a:ext cx="6429421" cy="57150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57200" y="1166813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00034" y="1000108"/>
            <a:ext cx="8229600" cy="5240337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Cílová skupina: </a:t>
            </a:r>
            <a:r>
              <a:rPr lang="cs-CZ" sz="2400" dirty="0" smtClean="0"/>
              <a:t>žáci 9.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Inovace: </a:t>
            </a:r>
            <a:r>
              <a:rPr lang="cs-CZ" sz="24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Druh pracovního materiálu: </a:t>
            </a:r>
            <a:r>
              <a:rPr lang="cs-CZ" sz="2400" dirty="0" smtClean="0"/>
              <a:t>hra 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Pomůcky: </a:t>
            </a:r>
            <a:r>
              <a:rPr lang="cs-CZ" sz="2400" dirty="0" smtClean="0"/>
              <a:t>ITC</a:t>
            </a:r>
          </a:p>
          <a:p>
            <a:pPr marL="432000" algn="just">
              <a:defRPr/>
            </a:pPr>
            <a:r>
              <a:rPr lang="cs-CZ" sz="2200" dirty="0" smtClean="0"/>
              <a:t>Hra AZ kvíz slouží k souhrnnému opakování látky 9. ročníku praktické školy. </a:t>
            </a:r>
          </a:p>
          <a:p>
            <a:pPr marL="432000" algn="just">
              <a:defRPr/>
            </a:pPr>
            <a:r>
              <a:rPr lang="cs-CZ" sz="2200" dirty="0" smtClean="0"/>
              <a:t>Žáci se rozdělí do dvou skupin. Skupin </a:t>
            </a:r>
            <a:r>
              <a:rPr lang="cs-CZ" sz="2400" dirty="0" smtClean="0"/>
              <a:t>se v každém kole pravidelně střídají ve volbě otázek. Vítězem se stává ten, komu se dříve podaří propojit tři strany hracího pole správnými odpověďmi.</a:t>
            </a:r>
            <a:r>
              <a:rPr lang="cs-CZ" sz="2200" dirty="0" smtClean="0"/>
              <a:t> </a:t>
            </a:r>
            <a:r>
              <a:rPr lang="cs-CZ" sz="2400" dirty="0" smtClean="0"/>
              <a:t>Nezná-li skupina správnou odpověď, může otázku zodpovědět soupeř. Tuto otázku však přijmout nemusí a může zvolit jiné políčko, popřípadě náhradní otázku za toto políčko. </a:t>
            </a:r>
            <a:r>
              <a:rPr lang="cs-CZ" sz="2200" dirty="0" smtClean="0"/>
              <a:t>Učitel kontroluje správnost odpovědí. U otázek s odpovědí ANO-NE si žáci ověří správnost kliknutím na příslušné políčko. Po zodpovězení otázky kliknou žáci na vratnou šipku, která je vrátí do základní tabulky. Po správném zodpovězení otázky, kliknou v malé pyramidě svého družstva na políčko s vyhraným číslem. Poté se políčko objeví ve velké pyramidě. 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Šestiúhelník 227"/>
          <p:cNvSpPr/>
          <p:nvPr/>
        </p:nvSpPr>
        <p:spPr>
          <a:xfrm rot="5400000">
            <a:off x="2597071" y="4816521"/>
            <a:ext cx="770272" cy="664028"/>
          </a:xfrm>
          <a:prstGeom prst="hexagon">
            <a:avLst/>
          </a:prstGeom>
          <a:solidFill>
            <a:schemeClr val="bg1">
              <a:lumMod val="5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9" name="Skupina 228"/>
          <p:cNvGrpSpPr/>
          <p:nvPr/>
        </p:nvGrpSpPr>
        <p:grpSpPr>
          <a:xfrm>
            <a:off x="4295974" y="1742284"/>
            <a:ext cx="664028" cy="770272"/>
            <a:chOff x="7719664" y="4608790"/>
            <a:chExt cx="664028" cy="770272"/>
          </a:xfrm>
        </p:grpSpPr>
        <p:sp>
          <p:nvSpPr>
            <p:cNvPr id="230" name="Šestiúhelník 229"/>
            <p:cNvSpPr/>
            <p:nvPr/>
          </p:nvSpPr>
          <p:spPr>
            <a:xfrm rot="5400000">
              <a:off x="7666542" y="4661912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1" name="TextovéPole 230">
              <a:hlinkClick r:id="rId2" action="ppaction://hlinksldjump"/>
            </p:cNvPr>
            <p:cNvSpPr txBox="1"/>
            <p:nvPr/>
          </p:nvSpPr>
          <p:spPr>
            <a:xfrm>
              <a:off x="7877334" y="4722166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32" name="Skupina 231"/>
          <p:cNvGrpSpPr/>
          <p:nvPr/>
        </p:nvGrpSpPr>
        <p:grpSpPr>
          <a:xfrm>
            <a:off x="4960002" y="2948093"/>
            <a:ext cx="664028" cy="770272"/>
            <a:chOff x="8383692" y="5814599"/>
            <a:chExt cx="664028" cy="770272"/>
          </a:xfrm>
        </p:grpSpPr>
        <p:sp>
          <p:nvSpPr>
            <p:cNvPr id="233" name="Šestiúhelník 232"/>
            <p:cNvSpPr/>
            <p:nvPr/>
          </p:nvSpPr>
          <p:spPr>
            <a:xfrm rot="5400000">
              <a:off x="8330570" y="5867721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4" name="TextovéPole 233">
              <a:hlinkClick r:id="rId3" action="ppaction://hlinksldjump"/>
            </p:cNvPr>
            <p:cNvSpPr txBox="1"/>
            <p:nvPr/>
          </p:nvSpPr>
          <p:spPr>
            <a:xfrm>
              <a:off x="8530248" y="5882746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235" name="Skupina 234"/>
          <p:cNvGrpSpPr/>
          <p:nvPr/>
        </p:nvGrpSpPr>
        <p:grpSpPr>
          <a:xfrm>
            <a:off x="4295974" y="2948892"/>
            <a:ext cx="664028" cy="770272"/>
            <a:chOff x="7719664" y="5815398"/>
            <a:chExt cx="664028" cy="770272"/>
          </a:xfrm>
        </p:grpSpPr>
        <p:sp>
          <p:nvSpPr>
            <p:cNvPr id="236" name="Šestiúhelník 235"/>
            <p:cNvSpPr/>
            <p:nvPr/>
          </p:nvSpPr>
          <p:spPr>
            <a:xfrm rot="5400000">
              <a:off x="7666542" y="586852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7" name="TextovéPole 236">
              <a:hlinkClick r:id="rId4" action="ppaction://hlinksldjump"/>
            </p:cNvPr>
            <p:cNvSpPr txBox="1"/>
            <p:nvPr/>
          </p:nvSpPr>
          <p:spPr>
            <a:xfrm>
              <a:off x="7867022" y="5895446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238" name="Skupina 237"/>
          <p:cNvGrpSpPr/>
          <p:nvPr/>
        </p:nvGrpSpPr>
        <p:grpSpPr>
          <a:xfrm>
            <a:off x="3631946" y="2948892"/>
            <a:ext cx="664028" cy="770272"/>
            <a:chOff x="7055636" y="5815398"/>
            <a:chExt cx="664028" cy="770272"/>
          </a:xfrm>
        </p:grpSpPr>
        <p:sp>
          <p:nvSpPr>
            <p:cNvPr id="239" name="Šestiúhelník 238"/>
            <p:cNvSpPr/>
            <p:nvPr/>
          </p:nvSpPr>
          <p:spPr>
            <a:xfrm rot="5400000">
              <a:off x="7002514" y="586852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0" name="TextovéPole 239">
              <a:hlinkClick r:id="rId5" action="ppaction://hlinksldjump"/>
            </p:cNvPr>
            <p:cNvSpPr txBox="1"/>
            <p:nvPr/>
          </p:nvSpPr>
          <p:spPr>
            <a:xfrm>
              <a:off x="7180369" y="5895446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4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41" name="Skupina 240"/>
          <p:cNvGrpSpPr/>
          <p:nvPr/>
        </p:nvGrpSpPr>
        <p:grpSpPr>
          <a:xfrm>
            <a:off x="4627988" y="2351992"/>
            <a:ext cx="664028" cy="770272"/>
            <a:chOff x="8051678" y="5218498"/>
            <a:chExt cx="664028" cy="770272"/>
          </a:xfrm>
        </p:grpSpPr>
        <p:sp>
          <p:nvSpPr>
            <p:cNvPr id="242" name="Šestiúhelník 241"/>
            <p:cNvSpPr/>
            <p:nvPr/>
          </p:nvSpPr>
          <p:spPr>
            <a:xfrm rot="5400000">
              <a:off x="7998556" y="527162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3" name="TextovéPole 242">
              <a:hlinkClick r:id="rId6" action="ppaction://hlinksldjump"/>
            </p:cNvPr>
            <p:cNvSpPr txBox="1"/>
            <p:nvPr/>
          </p:nvSpPr>
          <p:spPr>
            <a:xfrm>
              <a:off x="8196648" y="5298546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244" name="Skupina 243"/>
          <p:cNvGrpSpPr/>
          <p:nvPr/>
        </p:nvGrpSpPr>
        <p:grpSpPr>
          <a:xfrm>
            <a:off x="3963960" y="2351992"/>
            <a:ext cx="664028" cy="770272"/>
            <a:chOff x="7387650" y="5218498"/>
            <a:chExt cx="664028" cy="770272"/>
          </a:xfrm>
        </p:grpSpPr>
        <p:sp>
          <p:nvSpPr>
            <p:cNvPr id="245" name="Šestiúhelník 244"/>
            <p:cNvSpPr/>
            <p:nvPr/>
          </p:nvSpPr>
          <p:spPr>
            <a:xfrm rot="5400000">
              <a:off x="7334528" y="527162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6" name="TextovéPole 245">
              <a:hlinkClick r:id="rId7" action="ppaction://hlinksldjump"/>
            </p:cNvPr>
            <p:cNvSpPr txBox="1"/>
            <p:nvPr/>
          </p:nvSpPr>
          <p:spPr>
            <a:xfrm>
              <a:off x="7525416" y="5305508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47" name="Skupina 246"/>
          <p:cNvGrpSpPr/>
          <p:nvPr/>
        </p:nvGrpSpPr>
        <p:grpSpPr>
          <a:xfrm>
            <a:off x="4635526" y="4764198"/>
            <a:ext cx="687839" cy="770272"/>
            <a:chOff x="8059216" y="7630704"/>
            <a:chExt cx="687839" cy="770272"/>
          </a:xfrm>
        </p:grpSpPr>
        <p:sp>
          <p:nvSpPr>
            <p:cNvPr id="248" name="Šestiúhelník 247"/>
            <p:cNvSpPr/>
            <p:nvPr/>
          </p:nvSpPr>
          <p:spPr>
            <a:xfrm rot="5400000">
              <a:off x="8006094" y="7683826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9" name="TextovéPole 248">
              <a:hlinkClick r:id="rId8" action="ppaction://hlinksldjump"/>
            </p:cNvPr>
            <p:cNvSpPr txBox="1"/>
            <p:nvPr/>
          </p:nvSpPr>
          <p:spPr>
            <a:xfrm>
              <a:off x="8102748" y="771075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19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50" name="Skupina 249"/>
          <p:cNvGrpSpPr/>
          <p:nvPr/>
        </p:nvGrpSpPr>
        <p:grpSpPr>
          <a:xfrm>
            <a:off x="5285265" y="3551341"/>
            <a:ext cx="664028" cy="770272"/>
            <a:chOff x="8708955" y="6417847"/>
            <a:chExt cx="664028" cy="770272"/>
          </a:xfrm>
        </p:grpSpPr>
        <p:sp>
          <p:nvSpPr>
            <p:cNvPr id="251" name="Šestiúhelník 250"/>
            <p:cNvSpPr/>
            <p:nvPr/>
          </p:nvSpPr>
          <p:spPr>
            <a:xfrm rot="5400000">
              <a:off x="8655833" y="6470969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2" name="TextovéPole 251">
              <a:hlinkClick r:id="rId9" action="ppaction://hlinksldjump"/>
            </p:cNvPr>
            <p:cNvSpPr txBox="1"/>
            <p:nvPr/>
          </p:nvSpPr>
          <p:spPr>
            <a:xfrm>
              <a:off x="8745377" y="6510595"/>
              <a:ext cx="6165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10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53" name="Skupina 252"/>
          <p:cNvGrpSpPr/>
          <p:nvPr/>
        </p:nvGrpSpPr>
        <p:grpSpPr>
          <a:xfrm>
            <a:off x="4634739" y="3550542"/>
            <a:ext cx="664028" cy="770272"/>
            <a:chOff x="8058429" y="6417048"/>
            <a:chExt cx="664028" cy="770272"/>
          </a:xfrm>
        </p:grpSpPr>
        <p:sp>
          <p:nvSpPr>
            <p:cNvPr id="254" name="Šestiúhelník 253"/>
            <p:cNvSpPr/>
            <p:nvPr/>
          </p:nvSpPr>
          <p:spPr>
            <a:xfrm rot="5400000">
              <a:off x="8005307" y="647017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5" name="TextovéPole 254">
              <a:hlinkClick r:id="rId10" action="ppaction://hlinksldjump"/>
            </p:cNvPr>
            <p:cNvSpPr txBox="1"/>
            <p:nvPr/>
          </p:nvSpPr>
          <p:spPr>
            <a:xfrm>
              <a:off x="8206573" y="6501871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256" name="Skupina 255"/>
          <p:cNvGrpSpPr/>
          <p:nvPr/>
        </p:nvGrpSpPr>
        <p:grpSpPr>
          <a:xfrm>
            <a:off x="3970711" y="3551341"/>
            <a:ext cx="664028" cy="770272"/>
            <a:chOff x="7394401" y="6417847"/>
            <a:chExt cx="664028" cy="770272"/>
          </a:xfrm>
        </p:grpSpPr>
        <p:sp>
          <p:nvSpPr>
            <p:cNvPr id="257" name="Šestiúhelník 256"/>
            <p:cNvSpPr/>
            <p:nvPr/>
          </p:nvSpPr>
          <p:spPr>
            <a:xfrm rot="5400000">
              <a:off x="7341279" y="6470969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8" name="TextovéPole 257">
              <a:hlinkClick r:id="rId11" action="ppaction://hlinksldjump"/>
            </p:cNvPr>
            <p:cNvSpPr txBox="1"/>
            <p:nvPr/>
          </p:nvSpPr>
          <p:spPr>
            <a:xfrm>
              <a:off x="7536596" y="6501872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259" name="Skupina 258"/>
          <p:cNvGrpSpPr/>
          <p:nvPr/>
        </p:nvGrpSpPr>
        <p:grpSpPr>
          <a:xfrm>
            <a:off x="3306683" y="3551341"/>
            <a:ext cx="664028" cy="770272"/>
            <a:chOff x="6730373" y="6417847"/>
            <a:chExt cx="664028" cy="770272"/>
          </a:xfrm>
        </p:grpSpPr>
        <p:sp>
          <p:nvSpPr>
            <p:cNvPr id="260" name="Šestiúhelník 259"/>
            <p:cNvSpPr/>
            <p:nvPr/>
          </p:nvSpPr>
          <p:spPr>
            <a:xfrm rot="5400000">
              <a:off x="6677251" y="6470969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1" name="TextovéPole 260">
              <a:hlinkClick r:id="rId12" action="ppaction://hlinksldjump"/>
            </p:cNvPr>
            <p:cNvSpPr txBox="1"/>
            <p:nvPr/>
          </p:nvSpPr>
          <p:spPr>
            <a:xfrm>
              <a:off x="6851529" y="6514572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262" name="Skupina 261"/>
          <p:cNvGrpSpPr/>
          <p:nvPr/>
        </p:nvGrpSpPr>
        <p:grpSpPr>
          <a:xfrm>
            <a:off x="4956026" y="4156986"/>
            <a:ext cx="664092" cy="770272"/>
            <a:chOff x="8379716" y="7023492"/>
            <a:chExt cx="664092" cy="770272"/>
          </a:xfrm>
        </p:grpSpPr>
        <p:sp>
          <p:nvSpPr>
            <p:cNvPr id="263" name="Šestiúhelník 262"/>
            <p:cNvSpPr/>
            <p:nvPr/>
          </p:nvSpPr>
          <p:spPr>
            <a:xfrm rot="5400000">
              <a:off x="8326594" y="7076614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4" name="TextovéPole 263">
              <a:hlinkClick r:id="rId13" action="ppaction://hlinksldjump"/>
            </p:cNvPr>
            <p:cNvSpPr txBox="1"/>
            <p:nvPr/>
          </p:nvSpPr>
          <p:spPr>
            <a:xfrm>
              <a:off x="8399501" y="7103540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14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5" name="Skupina 264"/>
          <p:cNvGrpSpPr/>
          <p:nvPr/>
        </p:nvGrpSpPr>
        <p:grpSpPr>
          <a:xfrm>
            <a:off x="4305500" y="4154589"/>
            <a:ext cx="666932" cy="770272"/>
            <a:chOff x="7729190" y="7021095"/>
            <a:chExt cx="666932" cy="770272"/>
          </a:xfrm>
        </p:grpSpPr>
        <p:sp>
          <p:nvSpPr>
            <p:cNvPr id="266" name="Šestiúhelník 265"/>
            <p:cNvSpPr/>
            <p:nvPr/>
          </p:nvSpPr>
          <p:spPr>
            <a:xfrm rot="5400000">
              <a:off x="7676068" y="7074217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7" name="TextovéPole 266">
              <a:hlinkClick r:id="rId14" action="ppaction://hlinksldjump"/>
            </p:cNvPr>
            <p:cNvSpPr txBox="1"/>
            <p:nvPr/>
          </p:nvSpPr>
          <p:spPr>
            <a:xfrm>
              <a:off x="7751815" y="710194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13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8" name="Skupina 267"/>
          <p:cNvGrpSpPr/>
          <p:nvPr/>
        </p:nvGrpSpPr>
        <p:grpSpPr>
          <a:xfrm>
            <a:off x="3641472" y="4155388"/>
            <a:ext cx="685581" cy="770272"/>
            <a:chOff x="7065162" y="7021894"/>
            <a:chExt cx="685581" cy="770272"/>
          </a:xfrm>
        </p:grpSpPr>
        <p:sp>
          <p:nvSpPr>
            <p:cNvPr id="269" name="Šestiúhelník 268"/>
            <p:cNvSpPr/>
            <p:nvPr/>
          </p:nvSpPr>
          <p:spPr>
            <a:xfrm rot="5400000">
              <a:off x="7012040" y="7075016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0" name="TextovéPole 269">
              <a:hlinkClick r:id="rId15" action="ppaction://hlinksldjump"/>
            </p:cNvPr>
            <p:cNvSpPr txBox="1"/>
            <p:nvPr/>
          </p:nvSpPr>
          <p:spPr>
            <a:xfrm>
              <a:off x="7106436" y="710194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12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71" name="Skupina 270"/>
          <p:cNvGrpSpPr/>
          <p:nvPr/>
        </p:nvGrpSpPr>
        <p:grpSpPr>
          <a:xfrm>
            <a:off x="2977444" y="4155388"/>
            <a:ext cx="694924" cy="770272"/>
            <a:chOff x="6401134" y="7021894"/>
            <a:chExt cx="694924" cy="770272"/>
          </a:xfrm>
        </p:grpSpPr>
        <p:sp>
          <p:nvSpPr>
            <p:cNvPr id="272" name="Šestiúhelník 271"/>
            <p:cNvSpPr/>
            <p:nvPr/>
          </p:nvSpPr>
          <p:spPr>
            <a:xfrm rot="5400000">
              <a:off x="6348012" y="7075016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3" name="TextovéPole 272">
              <a:hlinkClick r:id="rId16" action="ppaction://hlinksldjump"/>
            </p:cNvPr>
            <p:cNvSpPr txBox="1"/>
            <p:nvPr/>
          </p:nvSpPr>
          <p:spPr>
            <a:xfrm>
              <a:off x="6451751" y="7116240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11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74" name="Skupina 273"/>
          <p:cNvGrpSpPr/>
          <p:nvPr/>
        </p:nvGrpSpPr>
        <p:grpSpPr>
          <a:xfrm>
            <a:off x="5620054" y="4156986"/>
            <a:ext cx="687055" cy="770272"/>
            <a:chOff x="9043744" y="7023492"/>
            <a:chExt cx="687055" cy="770272"/>
          </a:xfrm>
        </p:grpSpPr>
        <p:sp>
          <p:nvSpPr>
            <p:cNvPr id="275" name="Šestiúhelník 274"/>
            <p:cNvSpPr/>
            <p:nvPr/>
          </p:nvSpPr>
          <p:spPr>
            <a:xfrm rot="5400000">
              <a:off x="8990622" y="7076614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6" name="TextovéPole 275">
              <a:hlinkClick r:id="rId17" action="ppaction://hlinksldjump"/>
            </p:cNvPr>
            <p:cNvSpPr txBox="1"/>
            <p:nvPr/>
          </p:nvSpPr>
          <p:spPr>
            <a:xfrm>
              <a:off x="9086492" y="711464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15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sp>
        <p:nvSpPr>
          <p:cNvPr id="277" name="TextovéPole 276">
            <a:hlinkClick r:id="rId18" action="ppaction://hlinksldjump"/>
          </p:cNvPr>
          <p:cNvSpPr txBox="1"/>
          <p:nvPr/>
        </p:nvSpPr>
        <p:spPr>
          <a:xfrm>
            <a:off x="2688293" y="4844246"/>
            <a:ext cx="6443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16</a:t>
            </a:r>
            <a:endParaRPr lang="cs-CZ" sz="3200" dirty="0">
              <a:solidFill>
                <a:schemeClr val="bg1"/>
              </a:solidFill>
            </a:endParaRPr>
          </a:p>
        </p:txBody>
      </p:sp>
      <p:grpSp>
        <p:nvGrpSpPr>
          <p:cNvPr id="278" name="Skupina 277"/>
          <p:cNvGrpSpPr/>
          <p:nvPr/>
        </p:nvGrpSpPr>
        <p:grpSpPr>
          <a:xfrm>
            <a:off x="3978249" y="4762600"/>
            <a:ext cx="697429" cy="770272"/>
            <a:chOff x="7401939" y="7629106"/>
            <a:chExt cx="697429" cy="770272"/>
          </a:xfrm>
        </p:grpSpPr>
        <p:sp>
          <p:nvSpPr>
            <p:cNvPr id="279" name="Šestiúhelník 278"/>
            <p:cNvSpPr/>
            <p:nvPr/>
          </p:nvSpPr>
          <p:spPr>
            <a:xfrm rot="5400000">
              <a:off x="7348817" y="7682228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0" name="TextovéPole 279">
              <a:hlinkClick r:id="rId19" action="ppaction://hlinksldjump"/>
            </p:cNvPr>
            <p:cNvSpPr txBox="1"/>
            <p:nvPr/>
          </p:nvSpPr>
          <p:spPr>
            <a:xfrm>
              <a:off x="7455061" y="771075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18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1" name="Skupina 280"/>
          <p:cNvGrpSpPr/>
          <p:nvPr/>
        </p:nvGrpSpPr>
        <p:grpSpPr>
          <a:xfrm>
            <a:off x="3314221" y="4758636"/>
            <a:ext cx="689157" cy="770272"/>
            <a:chOff x="6737911" y="7625142"/>
            <a:chExt cx="689157" cy="770272"/>
          </a:xfrm>
        </p:grpSpPr>
        <p:sp>
          <p:nvSpPr>
            <p:cNvPr id="282" name="Šestiúhelník 281"/>
            <p:cNvSpPr/>
            <p:nvPr/>
          </p:nvSpPr>
          <p:spPr>
            <a:xfrm rot="5400000">
              <a:off x="6684789" y="7678264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3" name="TextovéPole 282">
              <a:hlinkClick r:id="rId20" action="ppaction://hlinksldjump"/>
            </p:cNvPr>
            <p:cNvSpPr txBox="1"/>
            <p:nvPr/>
          </p:nvSpPr>
          <p:spPr>
            <a:xfrm>
              <a:off x="6782761" y="771075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17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4" name="Skupina 283"/>
          <p:cNvGrpSpPr/>
          <p:nvPr/>
        </p:nvGrpSpPr>
        <p:grpSpPr>
          <a:xfrm>
            <a:off x="2326116" y="5366647"/>
            <a:ext cx="692267" cy="770272"/>
            <a:chOff x="5737106" y="8233153"/>
            <a:chExt cx="692267" cy="770272"/>
          </a:xfrm>
        </p:grpSpPr>
        <p:sp>
          <p:nvSpPr>
            <p:cNvPr id="285" name="Šestiúhelník 284"/>
            <p:cNvSpPr/>
            <p:nvPr/>
          </p:nvSpPr>
          <p:spPr>
            <a:xfrm rot="5400000">
              <a:off x="5683984" y="8286275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6" name="TextovéPole 285">
              <a:hlinkClick r:id="rId21" action="ppaction://hlinksldjump"/>
            </p:cNvPr>
            <p:cNvSpPr txBox="1"/>
            <p:nvPr/>
          </p:nvSpPr>
          <p:spPr>
            <a:xfrm>
              <a:off x="5785066" y="831240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22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7" name="Skupina 286"/>
          <p:cNvGrpSpPr/>
          <p:nvPr/>
        </p:nvGrpSpPr>
        <p:grpSpPr>
          <a:xfrm>
            <a:off x="5949293" y="4768162"/>
            <a:ext cx="691081" cy="770272"/>
            <a:chOff x="9372983" y="7634668"/>
            <a:chExt cx="691081" cy="770272"/>
          </a:xfrm>
        </p:grpSpPr>
        <p:sp>
          <p:nvSpPr>
            <p:cNvPr id="288" name="Šestiúhelník 287"/>
            <p:cNvSpPr/>
            <p:nvPr/>
          </p:nvSpPr>
          <p:spPr>
            <a:xfrm rot="5400000">
              <a:off x="9319861" y="768779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9" name="TextovéPole 288">
              <a:hlinkClick r:id="rId22" action="ppaction://hlinksldjump"/>
            </p:cNvPr>
            <p:cNvSpPr txBox="1"/>
            <p:nvPr/>
          </p:nvSpPr>
          <p:spPr>
            <a:xfrm>
              <a:off x="9419757" y="7727416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21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0" name="Skupina 289"/>
          <p:cNvGrpSpPr/>
          <p:nvPr/>
        </p:nvGrpSpPr>
        <p:grpSpPr>
          <a:xfrm>
            <a:off x="5294791" y="4759435"/>
            <a:ext cx="686383" cy="770272"/>
            <a:chOff x="8718481" y="7625941"/>
            <a:chExt cx="686383" cy="770272"/>
          </a:xfrm>
        </p:grpSpPr>
        <p:sp>
          <p:nvSpPr>
            <p:cNvPr id="291" name="Šestiúhelník 290"/>
            <p:cNvSpPr/>
            <p:nvPr/>
          </p:nvSpPr>
          <p:spPr>
            <a:xfrm rot="5400000">
              <a:off x="8665359" y="7679063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2" name="TextovéPole 291">
              <a:hlinkClick r:id="rId23" action="ppaction://hlinksldjump"/>
            </p:cNvPr>
            <p:cNvSpPr txBox="1"/>
            <p:nvPr/>
          </p:nvSpPr>
          <p:spPr>
            <a:xfrm>
              <a:off x="8760557" y="7721854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20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3" name="Skupina 292"/>
          <p:cNvGrpSpPr/>
          <p:nvPr/>
        </p:nvGrpSpPr>
        <p:grpSpPr>
          <a:xfrm>
            <a:off x="2984305" y="5366647"/>
            <a:ext cx="698775" cy="770272"/>
            <a:chOff x="6407995" y="8233153"/>
            <a:chExt cx="698775" cy="770272"/>
          </a:xfrm>
        </p:grpSpPr>
        <p:sp>
          <p:nvSpPr>
            <p:cNvPr id="294" name="Šestiúhelník 293"/>
            <p:cNvSpPr/>
            <p:nvPr/>
          </p:nvSpPr>
          <p:spPr>
            <a:xfrm rot="5400000">
              <a:off x="6354873" y="8286275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5" name="TextovéPole 294">
              <a:hlinkClick r:id="rId24" action="ppaction://hlinksldjump"/>
            </p:cNvPr>
            <p:cNvSpPr txBox="1"/>
            <p:nvPr/>
          </p:nvSpPr>
          <p:spPr>
            <a:xfrm>
              <a:off x="6462463" y="8317169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23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6" name="Skupina 295"/>
          <p:cNvGrpSpPr/>
          <p:nvPr/>
        </p:nvGrpSpPr>
        <p:grpSpPr>
          <a:xfrm>
            <a:off x="3646235" y="5365848"/>
            <a:ext cx="701542" cy="770272"/>
            <a:chOff x="7069925" y="8232354"/>
            <a:chExt cx="701542" cy="770272"/>
          </a:xfrm>
        </p:grpSpPr>
        <p:sp>
          <p:nvSpPr>
            <p:cNvPr id="297" name="Šestiúhelník 296"/>
            <p:cNvSpPr/>
            <p:nvPr/>
          </p:nvSpPr>
          <p:spPr>
            <a:xfrm rot="5400000">
              <a:off x="7016803" y="8285476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8" name="TextovéPole 297">
              <a:hlinkClick r:id="rId25" action="ppaction://hlinksldjump"/>
            </p:cNvPr>
            <p:cNvSpPr txBox="1"/>
            <p:nvPr/>
          </p:nvSpPr>
          <p:spPr>
            <a:xfrm>
              <a:off x="7127160" y="8321936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24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9" name="Skupina 298"/>
          <p:cNvGrpSpPr/>
          <p:nvPr/>
        </p:nvGrpSpPr>
        <p:grpSpPr>
          <a:xfrm>
            <a:off x="4310263" y="5366647"/>
            <a:ext cx="702211" cy="770272"/>
            <a:chOff x="7733953" y="8233153"/>
            <a:chExt cx="702211" cy="770272"/>
          </a:xfrm>
        </p:grpSpPr>
        <p:sp>
          <p:nvSpPr>
            <p:cNvPr id="300" name="Šestiúhelník 299"/>
            <p:cNvSpPr/>
            <p:nvPr/>
          </p:nvSpPr>
          <p:spPr>
            <a:xfrm rot="5400000">
              <a:off x="7680831" y="8286275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1" name="TextovéPole 300">
              <a:hlinkClick r:id="rId26" action="ppaction://hlinksldjump"/>
            </p:cNvPr>
            <p:cNvSpPr txBox="1"/>
            <p:nvPr/>
          </p:nvSpPr>
          <p:spPr>
            <a:xfrm>
              <a:off x="7791857" y="8326703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25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2" name="Skupina 301"/>
          <p:cNvGrpSpPr/>
          <p:nvPr/>
        </p:nvGrpSpPr>
        <p:grpSpPr>
          <a:xfrm>
            <a:off x="4969528" y="5366647"/>
            <a:ext cx="694943" cy="770272"/>
            <a:chOff x="8393218" y="8233153"/>
            <a:chExt cx="694943" cy="770272"/>
          </a:xfrm>
        </p:grpSpPr>
        <p:sp>
          <p:nvSpPr>
            <p:cNvPr id="303" name="Šestiúhelník 302"/>
            <p:cNvSpPr/>
            <p:nvPr/>
          </p:nvSpPr>
          <p:spPr>
            <a:xfrm rot="5400000">
              <a:off x="8340096" y="8286275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4" name="TextovéPole 303">
              <a:hlinkClick r:id="rId27" action="ppaction://hlinksldjump"/>
            </p:cNvPr>
            <p:cNvSpPr txBox="1"/>
            <p:nvPr/>
          </p:nvSpPr>
          <p:spPr>
            <a:xfrm>
              <a:off x="8443854" y="8318770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26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5" name="Skupina 304"/>
          <p:cNvGrpSpPr/>
          <p:nvPr/>
        </p:nvGrpSpPr>
        <p:grpSpPr>
          <a:xfrm>
            <a:off x="5628793" y="5357911"/>
            <a:ext cx="700375" cy="770272"/>
            <a:chOff x="9052483" y="8224417"/>
            <a:chExt cx="700375" cy="770272"/>
          </a:xfrm>
        </p:grpSpPr>
        <p:sp>
          <p:nvSpPr>
            <p:cNvPr id="306" name="Šestiúhelník 305"/>
            <p:cNvSpPr/>
            <p:nvPr/>
          </p:nvSpPr>
          <p:spPr>
            <a:xfrm rot="5400000">
              <a:off x="8999361" y="8277539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7" name="TextovéPole 306">
              <a:hlinkClick r:id="rId28" action="ppaction://hlinksldjump"/>
            </p:cNvPr>
            <p:cNvSpPr txBox="1"/>
            <p:nvPr/>
          </p:nvSpPr>
          <p:spPr>
            <a:xfrm>
              <a:off x="9108551" y="8336237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27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8" name="Skupina 307"/>
          <p:cNvGrpSpPr/>
          <p:nvPr/>
        </p:nvGrpSpPr>
        <p:grpSpPr>
          <a:xfrm>
            <a:off x="6292821" y="5370615"/>
            <a:ext cx="688344" cy="770272"/>
            <a:chOff x="9716511" y="8237121"/>
            <a:chExt cx="688344" cy="770272"/>
          </a:xfrm>
        </p:grpSpPr>
        <p:sp>
          <p:nvSpPr>
            <p:cNvPr id="309" name="Šestiúhelník 308"/>
            <p:cNvSpPr/>
            <p:nvPr/>
          </p:nvSpPr>
          <p:spPr>
            <a:xfrm rot="5400000">
              <a:off x="9663389" y="8290243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0" name="TextovéPole 309">
              <a:hlinkClick r:id="rId29" action="ppaction://hlinksldjump"/>
            </p:cNvPr>
            <p:cNvSpPr txBox="1"/>
            <p:nvPr/>
          </p:nvSpPr>
          <p:spPr>
            <a:xfrm>
              <a:off x="9760548" y="8341004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28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sp>
        <p:nvSpPr>
          <p:cNvPr id="4" name="Šestiúhelník 3"/>
          <p:cNvSpPr/>
          <p:nvPr/>
        </p:nvSpPr>
        <p:spPr>
          <a:xfrm rot="5400000">
            <a:off x="4237614" y="1784864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 rot="5400000">
            <a:off x="3905600" y="239457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 rot="5400000">
            <a:off x="4569628" y="239457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estiúhelník 6"/>
          <p:cNvSpPr/>
          <p:nvPr/>
        </p:nvSpPr>
        <p:spPr>
          <a:xfrm rot="5400000">
            <a:off x="4237614" y="299147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 rot="5400000">
            <a:off x="4901642" y="2990673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 rot="5400000">
            <a:off x="3573586" y="299147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 rot="5400000">
            <a:off x="3912351" y="3593921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estiúhelník 10"/>
          <p:cNvSpPr/>
          <p:nvPr/>
        </p:nvSpPr>
        <p:spPr>
          <a:xfrm rot="5400000">
            <a:off x="4576379" y="359312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 rot="5400000">
            <a:off x="3248323" y="3593921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 rot="5400000">
            <a:off x="3583112" y="4197968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estiúhelník 13"/>
          <p:cNvSpPr/>
          <p:nvPr/>
        </p:nvSpPr>
        <p:spPr>
          <a:xfrm rot="5400000">
            <a:off x="4247140" y="4197169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estiúhelník 14"/>
          <p:cNvSpPr/>
          <p:nvPr/>
        </p:nvSpPr>
        <p:spPr>
          <a:xfrm rot="5400000">
            <a:off x="2919084" y="4197968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/>
          <p:cNvSpPr/>
          <p:nvPr/>
        </p:nvSpPr>
        <p:spPr>
          <a:xfrm rot="5400000">
            <a:off x="3255861" y="4801216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/>
          <p:cNvSpPr/>
          <p:nvPr/>
        </p:nvSpPr>
        <p:spPr>
          <a:xfrm rot="5400000">
            <a:off x="3919889" y="4805180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 rot="5400000">
            <a:off x="2591833" y="4805979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/>
          <p:cNvSpPr/>
          <p:nvPr/>
        </p:nvSpPr>
        <p:spPr>
          <a:xfrm rot="5400000">
            <a:off x="2925945" y="5409227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estiúhelník 19"/>
          <p:cNvSpPr/>
          <p:nvPr/>
        </p:nvSpPr>
        <p:spPr>
          <a:xfrm rot="5400000">
            <a:off x="3587875" y="5408428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estiúhelník 20"/>
          <p:cNvSpPr/>
          <p:nvPr/>
        </p:nvSpPr>
        <p:spPr>
          <a:xfrm rot="5400000">
            <a:off x="2255056" y="5409227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estiúhelník 21"/>
          <p:cNvSpPr/>
          <p:nvPr/>
        </p:nvSpPr>
        <p:spPr>
          <a:xfrm rot="5400000">
            <a:off x="4911168" y="5409227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estiúhelník 22"/>
          <p:cNvSpPr/>
          <p:nvPr/>
        </p:nvSpPr>
        <p:spPr>
          <a:xfrm rot="5400000">
            <a:off x="5570433" y="5413191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estiúhelník 23"/>
          <p:cNvSpPr/>
          <p:nvPr/>
        </p:nvSpPr>
        <p:spPr>
          <a:xfrm rot="5400000">
            <a:off x="4251903" y="5409227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iúhelník 24"/>
          <p:cNvSpPr/>
          <p:nvPr/>
        </p:nvSpPr>
        <p:spPr>
          <a:xfrm rot="5400000">
            <a:off x="5236431" y="4802015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estiúhelník 25"/>
          <p:cNvSpPr/>
          <p:nvPr/>
        </p:nvSpPr>
        <p:spPr>
          <a:xfrm rot="5400000">
            <a:off x="5890933" y="481074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iúhelník 26"/>
          <p:cNvSpPr/>
          <p:nvPr/>
        </p:nvSpPr>
        <p:spPr>
          <a:xfrm rot="5400000">
            <a:off x="4577166" y="4806778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estiúhelník 27"/>
          <p:cNvSpPr/>
          <p:nvPr/>
        </p:nvSpPr>
        <p:spPr>
          <a:xfrm rot="5400000">
            <a:off x="5561694" y="4199566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estiúhelník 28"/>
          <p:cNvSpPr/>
          <p:nvPr/>
        </p:nvSpPr>
        <p:spPr>
          <a:xfrm rot="5400000">
            <a:off x="5226905" y="3593921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estiúhelník 29"/>
          <p:cNvSpPr/>
          <p:nvPr/>
        </p:nvSpPr>
        <p:spPr>
          <a:xfrm rot="5400000">
            <a:off x="4897666" y="4199566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iúhelník 30"/>
          <p:cNvSpPr/>
          <p:nvPr/>
        </p:nvSpPr>
        <p:spPr>
          <a:xfrm rot="5400000">
            <a:off x="6234461" y="5413195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1650514" y="449089"/>
            <a:ext cx="320381" cy="349685"/>
            <a:chOff x="7719664" y="4608790"/>
            <a:chExt cx="664028" cy="770272"/>
          </a:xfrm>
        </p:grpSpPr>
        <p:sp>
          <p:nvSpPr>
            <p:cNvPr id="33" name="Šestiúhelník 32"/>
            <p:cNvSpPr/>
            <p:nvPr/>
          </p:nvSpPr>
          <p:spPr>
            <a:xfrm rot="5400000">
              <a:off x="7666542" y="4661912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7831337" y="4722166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970895" y="996498"/>
            <a:ext cx="320381" cy="349685"/>
            <a:chOff x="8383692" y="5814599"/>
            <a:chExt cx="664028" cy="770272"/>
          </a:xfrm>
        </p:grpSpPr>
        <p:sp>
          <p:nvSpPr>
            <p:cNvPr id="36" name="Šestiúhelník 35"/>
            <p:cNvSpPr/>
            <p:nvPr/>
          </p:nvSpPr>
          <p:spPr>
            <a:xfrm rot="5400000">
              <a:off x="8330570" y="5867721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8495705" y="5893235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650514" y="996860"/>
            <a:ext cx="320381" cy="349685"/>
            <a:chOff x="7719664" y="5815398"/>
            <a:chExt cx="664028" cy="770272"/>
          </a:xfrm>
        </p:grpSpPr>
        <p:sp>
          <p:nvSpPr>
            <p:cNvPr id="39" name="Šestiúhelník 38"/>
            <p:cNvSpPr/>
            <p:nvPr/>
          </p:nvSpPr>
          <p:spPr>
            <a:xfrm rot="5400000">
              <a:off x="7666542" y="586852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7825154" y="5917749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330133" y="996860"/>
            <a:ext cx="320381" cy="349685"/>
            <a:chOff x="7055636" y="5815398"/>
            <a:chExt cx="664028" cy="770272"/>
          </a:xfrm>
        </p:grpSpPr>
        <p:sp>
          <p:nvSpPr>
            <p:cNvPr id="42" name="Šestiúhelník 41"/>
            <p:cNvSpPr/>
            <p:nvPr/>
          </p:nvSpPr>
          <p:spPr>
            <a:xfrm rot="5400000">
              <a:off x="7002514" y="586852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180370" y="5895446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1810705" y="725882"/>
            <a:ext cx="320381" cy="349685"/>
            <a:chOff x="8051678" y="5218498"/>
            <a:chExt cx="664028" cy="770272"/>
          </a:xfrm>
        </p:grpSpPr>
        <p:sp>
          <p:nvSpPr>
            <p:cNvPr id="45" name="Šestiúhelník 44"/>
            <p:cNvSpPr/>
            <p:nvPr/>
          </p:nvSpPr>
          <p:spPr>
            <a:xfrm rot="5400000">
              <a:off x="7998556" y="527162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8167038" y="5314281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1490323" y="725882"/>
            <a:ext cx="320381" cy="349685"/>
            <a:chOff x="7387650" y="5218498"/>
            <a:chExt cx="664028" cy="770272"/>
          </a:xfrm>
        </p:grpSpPr>
        <p:sp>
          <p:nvSpPr>
            <p:cNvPr id="48" name="Šestiúhelník 47"/>
            <p:cNvSpPr/>
            <p:nvPr/>
          </p:nvSpPr>
          <p:spPr>
            <a:xfrm rot="5400000">
              <a:off x="7334528" y="527162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7525415" y="5305509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1814341" y="1820966"/>
            <a:ext cx="331869" cy="349685"/>
            <a:chOff x="8059216" y="7630704"/>
            <a:chExt cx="687837" cy="770272"/>
          </a:xfrm>
        </p:grpSpPr>
        <p:sp>
          <p:nvSpPr>
            <p:cNvPr id="51" name="Šestiúhelník 50"/>
            <p:cNvSpPr/>
            <p:nvPr/>
          </p:nvSpPr>
          <p:spPr>
            <a:xfrm rot="5400000">
              <a:off x="8006094" y="7683826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8102745" y="7710754"/>
              <a:ext cx="644308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19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2127828" y="1270358"/>
            <a:ext cx="342950" cy="349685"/>
            <a:chOff x="8708955" y="6417847"/>
            <a:chExt cx="710805" cy="770272"/>
          </a:xfrm>
        </p:grpSpPr>
        <p:sp>
          <p:nvSpPr>
            <p:cNvPr id="54" name="Šestiúhelník 53"/>
            <p:cNvSpPr/>
            <p:nvPr/>
          </p:nvSpPr>
          <p:spPr>
            <a:xfrm rot="5400000">
              <a:off x="8655833" y="6470969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8745379" y="6510594"/>
              <a:ext cx="674381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10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813962" y="1269995"/>
            <a:ext cx="320381" cy="349685"/>
            <a:chOff x="8058429" y="6417048"/>
            <a:chExt cx="664028" cy="770272"/>
          </a:xfrm>
        </p:grpSpPr>
        <p:sp>
          <p:nvSpPr>
            <p:cNvPr id="57" name="Šestiúhelník 56"/>
            <p:cNvSpPr/>
            <p:nvPr/>
          </p:nvSpPr>
          <p:spPr>
            <a:xfrm rot="5400000">
              <a:off x="8005307" y="647017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8162104" y="6510595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493581" y="1270358"/>
            <a:ext cx="320381" cy="349685"/>
            <a:chOff x="7394401" y="6417847"/>
            <a:chExt cx="664028" cy="770272"/>
          </a:xfrm>
        </p:grpSpPr>
        <p:sp>
          <p:nvSpPr>
            <p:cNvPr id="60" name="Šestiúhelník 59"/>
            <p:cNvSpPr/>
            <p:nvPr/>
          </p:nvSpPr>
          <p:spPr>
            <a:xfrm rot="5400000">
              <a:off x="7341279" y="6470969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7512385" y="6514570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1173199" y="1270358"/>
            <a:ext cx="320381" cy="349685"/>
            <a:chOff x="6730373" y="6417847"/>
            <a:chExt cx="664028" cy="770272"/>
          </a:xfrm>
        </p:grpSpPr>
        <p:sp>
          <p:nvSpPr>
            <p:cNvPr id="63" name="Šestiúhelník 62"/>
            <p:cNvSpPr/>
            <p:nvPr/>
          </p:nvSpPr>
          <p:spPr>
            <a:xfrm rot="5400000">
              <a:off x="6677251" y="6470969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851528" y="6514570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1968977" y="1545306"/>
            <a:ext cx="320412" cy="349685"/>
            <a:chOff x="8379716" y="7023492"/>
            <a:chExt cx="664092" cy="770272"/>
          </a:xfrm>
        </p:grpSpPr>
        <p:sp>
          <p:nvSpPr>
            <p:cNvPr id="66" name="Šestiúhelník 65"/>
            <p:cNvSpPr/>
            <p:nvPr/>
          </p:nvSpPr>
          <p:spPr>
            <a:xfrm rot="5400000">
              <a:off x="8326594" y="7076614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8399499" y="7103542"/>
              <a:ext cx="644309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1655110" y="1544218"/>
            <a:ext cx="321782" cy="349685"/>
            <a:chOff x="7729190" y="7021095"/>
            <a:chExt cx="666932" cy="770272"/>
          </a:xfrm>
        </p:grpSpPr>
        <p:sp>
          <p:nvSpPr>
            <p:cNvPr id="69" name="Šestiúhelník 68"/>
            <p:cNvSpPr/>
            <p:nvPr/>
          </p:nvSpPr>
          <p:spPr>
            <a:xfrm rot="5400000">
              <a:off x="7676068" y="7074217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7751815" y="7101943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13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1334729" y="1544581"/>
            <a:ext cx="330780" cy="349685"/>
            <a:chOff x="7065162" y="7021894"/>
            <a:chExt cx="685581" cy="770272"/>
          </a:xfrm>
        </p:grpSpPr>
        <p:sp>
          <p:nvSpPr>
            <p:cNvPr id="72" name="Šestiúhelník 71"/>
            <p:cNvSpPr/>
            <p:nvPr/>
          </p:nvSpPr>
          <p:spPr>
            <a:xfrm rot="5400000">
              <a:off x="7012040" y="7075016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7106436" y="7101942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1014348" y="1544581"/>
            <a:ext cx="335288" cy="349685"/>
            <a:chOff x="6401134" y="7021894"/>
            <a:chExt cx="694924" cy="770272"/>
          </a:xfrm>
        </p:grpSpPr>
        <p:sp>
          <p:nvSpPr>
            <p:cNvPr id="75" name="Šestiúhelník 74"/>
            <p:cNvSpPr/>
            <p:nvPr/>
          </p:nvSpPr>
          <p:spPr>
            <a:xfrm rot="5400000">
              <a:off x="6348012" y="7075016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6451749" y="7116238"/>
              <a:ext cx="644309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2289358" y="1545306"/>
            <a:ext cx="331491" cy="349685"/>
            <a:chOff x="9043744" y="7023492"/>
            <a:chExt cx="687055" cy="770272"/>
          </a:xfrm>
        </p:grpSpPr>
        <p:sp>
          <p:nvSpPr>
            <p:cNvPr id="78" name="Šestiúhelník 77"/>
            <p:cNvSpPr/>
            <p:nvPr/>
          </p:nvSpPr>
          <p:spPr>
            <a:xfrm rot="5400000">
              <a:off x="8990622" y="7076614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9086492" y="7114644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15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856455" y="1820603"/>
            <a:ext cx="329250" cy="349685"/>
            <a:chOff x="608836" y="1803963"/>
            <a:chExt cx="329250" cy="349685"/>
          </a:xfrm>
        </p:grpSpPr>
        <p:sp>
          <p:nvSpPr>
            <p:cNvPr id="81" name="Šestiúhelník 80"/>
            <p:cNvSpPr/>
            <p:nvPr/>
          </p:nvSpPr>
          <p:spPr>
            <a:xfrm rot="5400000">
              <a:off x="594184" y="1818615"/>
              <a:ext cx="349685" cy="320381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27219" y="1840666"/>
              <a:ext cx="310867" cy="2385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16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1497217" y="1825938"/>
            <a:ext cx="336497" cy="349685"/>
            <a:chOff x="7401939" y="7629106"/>
            <a:chExt cx="697429" cy="770272"/>
          </a:xfrm>
        </p:grpSpPr>
        <p:sp>
          <p:nvSpPr>
            <p:cNvPr id="84" name="Šestiúhelník 83"/>
            <p:cNvSpPr/>
            <p:nvPr/>
          </p:nvSpPr>
          <p:spPr>
            <a:xfrm rot="5400000">
              <a:off x="7348817" y="7682228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7455060" y="7710751"/>
              <a:ext cx="644308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18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1176836" y="1818441"/>
            <a:ext cx="332505" cy="349685"/>
            <a:chOff x="6737911" y="7625142"/>
            <a:chExt cx="689157" cy="770272"/>
          </a:xfrm>
        </p:grpSpPr>
        <p:sp>
          <p:nvSpPr>
            <p:cNvPr id="87" name="Šestiúhelník 86"/>
            <p:cNvSpPr/>
            <p:nvPr/>
          </p:nvSpPr>
          <p:spPr>
            <a:xfrm rot="5400000">
              <a:off x="6684789" y="7678264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88" name="TextovéPole 87"/>
            <p:cNvSpPr txBox="1"/>
            <p:nvPr/>
          </p:nvSpPr>
          <p:spPr>
            <a:xfrm>
              <a:off x="6782760" y="7710752"/>
              <a:ext cx="644308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17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700094" y="2094463"/>
            <a:ext cx="334006" cy="349685"/>
            <a:chOff x="5737106" y="8233153"/>
            <a:chExt cx="692267" cy="770272"/>
          </a:xfrm>
        </p:grpSpPr>
        <p:sp>
          <p:nvSpPr>
            <p:cNvPr id="90" name="Šestiúhelník 89"/>
            <p:cNvSpPr/>
            <p:nvPr/>
          </p:nvSpPr>
          <p:spPr>
            <a:xfrm rot="5400000">
              <a:off x="5683984" y="8286275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5785066" y="8312402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2" name="Skupina 91"/>
          <p:cNvGrpSpPr/>
          <p:nvPr/>
        </p:nvGrpSpPr>
        <p:grpSpPr>
          <a:xfrm>
            <a:off x="2448210" y="1822766"/>
            <a:ext cx="333434" cy="349685"/>
            <a:chOff x="9372983" y="7634668"/>
            <a:chExt cx="691081" cy="770272"/>
          </a:xfrm>
        </p:grpSpPr>
        <p:sp>
          <p:nvSpPr>
            <p:cNvPr id="93" name="Šestiúhelník 92"/>
            <p:cNvSpPr/>
            <p:nvPr/>
          </p:nvSpPr>
          <p:spPr>
            <a:xfrm rot="5400000">
              <a:off x="9319861" y="768779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94" name="TextovéPole 93"/>
            <p:cNvSpPr txBox="1"/>
            <p:nvPr/>
          </p:nvSpPr>
          <p:spPr>
            <a:xfrm>
              <a:off x="9419758" y="7727415"/>
              <a:ext cx="644306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5" name="Skupina 94"/>
          <p:cNvGrpSpPr/>
          <p:nvPr/>
        </p:nvGrpSpPr>
        <p:grpSpPr>
          <a:xfrm>
            <a:off x="2132425" y="1818804"/>
            <a:ext cx="331167" cy="349685"/>
            <a:chOff x="8718481" y="7625941"/>
            <a:chExt cx="686383" cy="770272"/>
          </a:xfrm>
        </p:grpSpPr>
        <p:sp>
          <p:nvSpPr>
            <p:cNvPr id="96" name="Šestiúhelník 95"/>
            <p:cNvSpPr/>
            <p:nvPr/>
          </p:nvSpPr>
          <p:spPr>
            <a:xfrm rot="5400000">
              <a:off x="8665359" y="7679063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8760557" y="7721854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20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8" name="Skupina 97"/>
          <p:cNvGrpSpPr/>
          <p:nvPr/>
        </p:nvGrpSpPr>
        <p:grpSpPr>
          <a:xfrm>
            <a:off x="1017658" y="2094463"/>
            <a:ext cx="337146" cy="349685"/>
            <a:chOff x="6407995" y="8233153"/>
            <a:chExt cx="698775" cy="770272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99" name="Šestiúhelník 98"/>
            <p:cNvSpPr/>
            <p:nvPr/>
          </p:nvSpPr>
          <p:spPr>
            <a:xfrm rot="5400000">
              <a:off x="6354873" y="8286275"/>
              <a:ext cx="770272" cy="664028"/>
            </a:xfrm>
            <a:prstGeom prst="hexagon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6462463" y="8317171"/>
              <a:ext cx="644307" cy="52541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23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1" name="Skupina 100"/>
          <p:cNvGrpSpPr/>
          <p:nvPr/>
        </p:nvGrpSpPr>
        <p:grpSpPr>
          <a:xfrm>
            <a:off x="1337027" y="2094101"/>
            <a:ext cx="338481" cy="349685"/>
            <a:chOff x="7069925" y="8232354"/>
            <a:chExt cx="701542" cy="770272"/>
          </a:xfrm>
        </p:grpSpPr>
        <p:sp>
          <p:nvSpPr>
            <p:cNvPr id="102" name="Šestiúhelník 101"/>
            <p:cNvSpPr/>
            <p:nvPr/>
          </p:nvSpPr>
          <p:spPr>
            <a:xfrm rot="5400000">
              <a:off x="7016803" y="8285476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7127160" y="8321936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1657408" y="2094463"/>
            <a:ext cx="338804" cy="349685"/>
            <a:chOff x="7733953" y="8233153"/>
            <a:chExt cx="702211" cy="770272"/>
          </a:xfrm>
        </p:grpSpPr>
        <p:sp>
          <p:nvSpPr>
            <p:cNvPr id="105" name="Šestiúhelník 104"/>
            <p:cNvSpPr/>
            <p:nvPr/>
          </p:nvSpPr>
          <p:spPr>
            <a:xfrm rot="5400000">
              <a:off x="7680831" y="8286275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7791858" y="8326704"/>
              <a:ext cx="644306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25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7" name="Skupina 106"/>
          <p:cNvGrpSpPr/>
          <p:nvPr/>
        </p:nvGrpSpPr>
        <p:grpSpPr>
          <a:xfrm>
            <a:off x="1975491" y="2094463"/>
            <a:ext cx="335297" cy="349685"/>
            <a:chOff x="8393218" y="8233153"/>
            <a:chExt cx="694943" cy="770272"/>
          </a:xfrm>
        </p:grpSpPr>
        <p:sp>
          <p:nvSpPr>
            <p:cNvPr id="108" name="Šestiúhelník 107"/>
            <p:cNvSpPr/>
            <p:nvPr/>
          </p:nvSpPr>
          <p:spPr>
            <a:xfrm rot="5400000">
              <a:off x="8340096" y="8286275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8443852" y="8318770"/>
              <a:ext cx="644309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26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0" name="Skupina 109"/>
          <p:cNvGrpSpPr/>
          <p:nvPr/>
        </p:nvGrpSpPr>
        <p:grpSpPr>
          <a:xfrm>
            <a:off x="2293575" y="2090498"/>
            <a:ext cx="337918" cy="349685"/>
            <a:chOff x="9052483" y="8224417"/>
            <a:chExt cx="700375" cy="770272"/>
          </a:xfrm>
        </p:grpSpPr>
        <p:sp>
          <p:nvSpPr>
            <p:cNvPr id="111" name="Šestiúhelník 110"/>
            <p:cNvSpPr/>
            <p:nvPr/>
          </p:nvSpPr>
          <p:spPr>
            <a:xfrm rot="5400000">
              <a:off x="8999361" y="8277539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9108551" y="8336238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27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2613956" y="2096265"/>
            <a:ext cx="332113" cy="349685"/>
            <a:chOff x="9716511" y="8237121"/>
            <a:chExt cx="688344" cy="770272"/>
          </a:xfrm>
        </p:grpSpPr>
        <p:sp>
          <p:nvSpPr>
            <p:cNvPr id="114" name="Šestiúhelník 113"/>
            <p:cNvSpPr/>
            <p:nvPr/>
          </p:nvSpPr>
          <p:spPr>
            <a:xfrm rot="5400000">
              <a:off x="9663389" y="8290243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9760548" y="8341005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28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16" name="Šestiúhelník 115"/>
          <p:cNvSpPr/>
          <p:nvPr/>
        </p:nvSpPr>
        <p:spPr>
          <a:xfrm rot="5400000">
            <a:off x="4237614" y="1784864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Šestiúhelník 116"/>
          <p:cNvSpPr/>
          <p:nvPr/>
        </p:nvSpPr>
        <p:spPr>
          <a:xfrm rot="5400000">
            <a:off x="3905600" y="239457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Šestiúhelník 117"/>
          <p:cNvSpPr/>
          <p:nvPr/>
        </p:nvSpPr>
        <p:spPr>
          <a:xfrm rot="5400000">
            <a:off x="4569628" y="239457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Šestiúhelník 118"/>
          <p:cNvSpPr/>
          <p:nvPr/>
        </p:nvSpPr>
        <p:spPr>
          <a:xfrm rot="5400000">
            <a:off x="4237614" y="299147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Šestiúhelník 119"/>
          <p:cNvSpPr/>
          <p:nvPr/>
        </p:nvSpPr>
        <p:spPr>
          <a:xfrm rot="5400000">
            <a:off x="4901642" y="2990673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Šestiúhelník 120"/>
          <p:cNvSpPr/>
          <p:nvPr/>
        </p:nvSpPr>
        <p:spPr>
          <a:xfrm rot="5400000">
            <a:off x="3573586" y="299147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Šestiúhelník 121"/>
          <p:cNvSpPr/>
          <p:nvPr/>
        </p:nvSpPr>
        <p:spPr>
          <a:xfrm rot="5400000">
            <a:off x="3912351" y="3593921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Šestiúhelník 122"/>
          <p:cNvSpPr/>
          <p:nvPr/>
        </p:nvSpPr>
        <p:spPr>
          <a:xfrm rot="5400000">
            <a:off x="4576379" y="359312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Šestiúhelník 123"/>
          <p:cNvSpPr/>
          <p:nvPr/>
        </p:nvSpPr>
        <p:spPr>
          <a:xfrm rot="5400000">
            <a:off x="3248323" y="3593921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Šestiúhelník 124"/>
          <p:cNvSpPr/>
          <p:nvPr/>
        </p:nvSpPr>
        <p:spPr>
          <a:xfrm rot="5400000">
            <a:off x="3583112" y="4197968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Šestiúhelník 125"/>
          <p:cNvSpPr/>
          <p:nvPr/>
        </p:nvSpPr>
        <p:spPr>
          <a:xfrm rot="5400000">
            <a:off x="4247140" y="4197169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Šestiúhelník 126"/>
          <p:cNvSpPr/>
          <p:nvPr/>
        </p:nvSpPr>
        <p:spPr>
          <a:xfrm rot="5400000">
            <a:off x="2919084" y="4197968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Šestiúhelník 127"/>
          <p:cNvSpPr/>
          <p:nvPr/>
        </p:nvSpPr>
        <p:spPr>
          <a:xfrm rot="5400000">
            <a:off x="3255861" y="4801216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Šestiúhelník 128"/>
          <p:cNvSpPr/>
          <p:nvPr/>
        </p:nvSpPr>
        <p:spPr>
          <a:xfrm rot="5400000">
            <a:off x="3919889" y="4805180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Šestiúhelník 129"/>
          <p:cNvSpPr/>
          <p:nvPr/>
        </p:nvSpPr>
        <p:spPr>
          <a:xfrm rot="5400000">
            <a:off x="2591833" y="4805979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Šestiúhelník 130"/>
          <p:cNvSpPr/>
          <p:nvPr/>
        </p:nvSpPr>
        <p:spPr>
          <a:xfrm rot="5400000">
            <a:off x="2925945" y="5409227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Šestiúhelník 131"/>
          <p:cNvSpPr/>
          <p:nvPr/>
        </p:nvSpPr>
        <p:spPr>
          <a:xfrm rot="5400000">
            <a:off x="3587875" y="5408428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Šestiúhelník 132"/>
          <p:cNvSpPr/>
          <p:nvPr/>
        </p:nvSpPr>
        <p:spPr>
          <a:xfrm rot="5400000">
            <a:off x="2255056" y="5409227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Šestiúhelník 133"/>
          <p:cNvSpPr/>
          <p:nvPr/>
        </p:nvSpPr>
        <p:spPr>
          <a:xfrm rot="5400000">
            <a:off x="4911168" y="5409227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Šestiúhelník 134"/>
          <p:cNvSpPr/>
          <p:nvPr/>
        </p:nvSpPr>
        <p:spPr>
          <a:xfrm rot="5400000">
            <a:off x="5570433" y="5413191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Šestiúhelník 135"/>
          <p:cNvSpPr/>
          <p:nvPr/>
        </p:nvSpPr>
        <p:spPr>
          <a:xfrm rot="5400000">
            <a:off x="4251903" y="5409227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Šestiúhelník 136"/>
          <p:cNvSpPr/>
          <p:nvPr/>
        </p:nvSpPr>
        <p:spPr>
          <a:xfrm rot="5400000">
            <a:off x="5236431" y="4802015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Šestiúhelník 137"/>
          <p:cNvSpPr/>
          <p:nvPr/>
        </p:nvSpPr>
        <p:spPr>
          <a:xfrm rot="5400000">
            <a:off x="5890933" y="481074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Šestiúhelník 138"/>
          <p:cNvSpPr/>
          <p:nvPr/>
        </p:nvSpPr>
        <p:spPr>
          <a:xfrm rot="5400000">
            <a:off x="4577166" y="4806778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Šestiúhelník 139"/>
          <p:cNvSpPr/>
          <p:nvPr/>
        </p:nvSpPr>
        <p:spPr>
          <a:xfrm rot="5400000">
            <a:off x="5561694" y="4199566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Šestiúhelník 140"/>
          <p:cNvSpPr/>
          <p:nvPr/>
        </p:nvSpPr>
        <p:spPr>
          <a:xfrm rot="5400000">
            <a:off x="5226905" y="3593921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Šestiúhelník 141"/>
          <p:cNvSpPr/>
          <p:nvPr/>
        </p:nvSpPr>
        <p:spPr>
          <a:xfrm rot="5400000">
            <a:off x="4897666" y="4199566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Šestiúhelník 142"/>
          <p:cNvSpPr/>
          <p:nvPr/>
        </p:nvSpPr>
        <p:spPr>
          <a:xfrm rot="5400000">
            <a:off x="6234461" y="5413195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4" name="Skupina 143"/>
          <p:cNvGrpSpPr/>
          <p:nvPr/>
        </p:nvGrpSpPr>
        <p:grpSpPr>
          <a:xfrm>
            <a:off x="7451679" y="449631"/>
            <a:ext cx="320381" cy="349685"/>
            <a:chOff x="7719664" y="4608790"/>
            <a:chExt cx="664028" cy="770272"/>
          </a:xfrm>
        </p:grpSpPr>
        <p:sp>
          <p:nvSpPr>
            <p:cNvPr id="145" name="Šestiúhelník 144"/>
            <p:cNvSpPr/>
            <p:nvPr/>
          </p:nvSpPr>
          <p:spPr>
            <a:xfrm rot="5400000">
              <a:off x="7666542" y="4661912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46" name="TextovéPole 145"/>
            <p:cNvSpPr txBox="1"/>
            <p:nvPr/>
          </p:nvSpPr>
          <p:spPr>
            <a:xfrm>
              <a:off x="7831337" y="4722166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47" name="Skupina 146"/>
          <p:cNvGrpSpPr/>
          <p:nvPr/>
        </p:nvGrpSpPr>
        <p:grpSpPr>
          <a:xfrm>
            <a:off x="7772060" y="997040"/>
            <a:ext cx="320381" cy="349685"/>
            <a:chOff x="8383692" y="5814599"/>
            <a:chExt cx="664028" cy="770272"/>
          </a:xfrm>
        </p:grpSpPr>
        <p:sp>
          <p:nvSpPr>
            <p:cNvPr id="148" name="Šestiúhelník 147"/>
            <p:cNvSpPr/>
            <p:nvPr/>
          </p:nvSpPr>
          <p:spPr>
            <a:xfrm rot="5400000">
              <a:off x="8330570" y="5867721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49" name="TextovéPole 148"/>
            <p:cNvSpPr txBox="1"/>
            <p:nvPr/>
          </p:nvSpPr>
          <p:spPr>
            <a:xfrm>
              <a:off x="8495705" y="5893235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50" name="Skupina 149"/>
          <p:cNvGrpSpPr/>
          <p:nvPr/>
        </p:nvGrpSpPr>
        <p:grpSpPr>
          <a:xfrm>
            <a:off x="7451679" y="997402"/>
            <a:ext cx="320381" cy="349685"/>
            <a:chOff x="7719664" y="5815398"/>
            <a:chExt cx="664028" cy="770272"/>
          </a:xfrm>
        </p:grpSpPr>
        <p:sp>
          <p:nvSpPr>
            <p:cNvPr id="151" name="Šestiúhelník 150"/>
            <p:cNvSpPr/>
            <p:nvPr/>
          </p:nvSpPr>
          <p:spPr>
            <a:xfrm rot="5400000">
              <a:off x="7666542" y="586852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52" name="TextovéPole 151"/>
            <p:cNvSpPr txBox="1"/>
            <p:nvPr/>
          </p:nvSpPr>
          <p:spPr>
            <a:xfrm>
              <a:off x="7825154" y="5917749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53" name="Skupina 152"/>
          <p:cNvGrpSpPr/>
          <p:nvPr/>
        </p:nvGrpSpPr>
        <p:grpSpPr>
          <a:xfrm>
            <a:off x="7131298" y="997402"/>
            <a:ext cx="320381" cy="349685"/>
            <a:chOff x="7055636" y="5815398"/>
            <a:chExt cx="664028" cy="770272"/>
          </a:xfrm>
        </p:grpSpPr>
        <p:sp>
          <p:nvSpPr>
            <p:cNvPr id="154" name="Šestiúhelník 153"/>
            <p:cNvSpPr/>
            <p:nvPr/>
          </p:nvSpPr>
          <p:spPr>
            <a:xfrm rot="5400000">
              <a:off x="7002514" y="586852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55" name="TextovéPole 154"/>
            <p:cNvSpPr txBox="1"/>
            <p:nvPr/>
          </p:nvSpPr>
          <p:spPr>
            <a:xfrm>
              <a:off x="7180370" y="5895446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56" name="Skupina 155"/>
          <p:cNvGrpSpPr/>
          <p:nvPr/>
        </p:nvGrpSpPr>
        <p:grpSpPr>
          <a:xfrm>
            <a:off x="7611870" y="726424"/>
            <a:ext cx="320381" cy="349685"/>
            <a:chOff x="8051678" y="5218498"/>
            <a:chExt cx="664028" cy="770272"/>
          </a:xfrm>
        </p:grpSpPr>
        <p:sp>
          <p:nvSpPr>
            <p:cNvPr id="157" name="Šestiúhelník 156"/>
            <p:cNvSpPr/>
            <p:nvPr/>
          </p:nvSpPr>
          <p:spPr>
            <a:xfrm rot="5400000">
              <a:off x="7998556" y="527162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58" name="TextovéPole 157"/>
            <p:cNvSpPr txBox="1"/>
            <p:nvPr/>
          </p:nvSpPr>
          <p:spPr>
            <a:xfrm>
              <a:off x="8167038" y="5314281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59" name="Skupina 158"/>
          <p:cNvGrpSpPr/>
          <p:nvPr/>
        </p:nvGrpSpPr>
        <p:grpSpPr>
          <a:xfrm>
            <a:off x="7291488" y="726424"/>
            <a:ext cx="320381" cy="349685"/>
            <a:chOff x="7387650" y="5218498"/>
            <a:chExt cx="664028" cy="770272"/>
          </a:xfrm>
        </p:grpSpPr>
        <p:sp>
          <p:nvSpPr>
            <p:cNvPr id="160" name="Šestiúhelník 159"/>
            <p:cNvSpPr/>
            <p:nvPr/>
          </p:nvSpPr>
          <p:spPr>
            <a:xfrm rot="5400000">
              <a:off x="7334528" y="527162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61" name="TextovéPole 160"/>
            <p:cNvSpPr txBox="1"/>
            <p:nvPr/>
          </p:nvSpPr>
          <p:spPr>
            <a:xfrm>
              <a:off x="7525415" y="5305509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2" name="Skupina 161"/>
          <p:cNvGrpSpPr/>
          <p:nvPr/>
        </p:nvGrpSpPr>
        <p:grpSpPr>
          <a:xfrm>
            <a:off x="7615506" y="1821508"/>
            <a:ext cx="331869" cy="349685"/>
            <a:chOff x="8059216" y="7630704"/>
            <a:chExt cx="687837" cy="770272"/>
          </a:xfrm>
        </p:grpSpPr>
        <p:sp>
          <p:nvSpPr>
            <p:cNvPr id="163" name="Šestiúhelník 162"/>
            <p:cNvSpPr/>
            <p:nvPr/>
          </p:nvSpPr>
          <p:spPr>
            <a:xfrm rot="5400000">
              <a:off x="8006094" y="7683826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64" name="TextovéPole 163"/>
            <p:cNvSpPr txBox="1"/>
            <p:nvPr/>
          </p:nvSpPr>
          <p:spPr>
            <a:xfrm>
              <a:off x="8102745" y="7710754"/>
              <a:ext cx="644308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19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5" name="Skupina 164"/>
          <p:cNvGrpSpPr/>
          <p:nvPr/>
        </p:nvGrpSpPr>
        <p:grpSpPr>
          <a:xfrm>
            <a:off x="7928993" y="1270900"/>
            <a:ext cx="342950" cy="349685"/>
            <a:chOff x="8708955" y="6417847"/>
            <a:chExt cx="710805" cy="770272"/>
          </a:xfrm>
        </p:grpSpPr>
        <p:sp>
          <p:nvSpPr>
            <p:cNvPr id="166" name="Šestiúhelník 165"/>
            <p:cNvSpPr/>
            <p:nvPr/>
          </p:nvSpPr>
          <p:spPr>
            <a:xfrm rot="5400000">
              <a:off x="8655833" y="6470969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67" name="TextovéPole 166"/>
            <p:cNvSpPr txBox="1"/>
            <p:nvPr/>
          </p:nvSpPr>
          <p:spPr>
            <a:xfrm>
              <a:off x="8745379" y="6510594"/>
              <a:ext cx="674381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10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8" name="Skupina 167"/>
          <p:cNvGrpSpPr/>
          <p:nvPr/>
        </p:nvGrpSpPr>
        <p:grpSpPr>
          <a:xfrm>
            <a:off x="7615127" y="1270537"/>
            <a:ext cx="320381" cy="349685"/>
            <a:chOff x="8058429" y="6417048"/>
            <a:chExt cx="664028" cy="770272"/>
          </a:xfrm>
        </p:grpSpPr>
        <p:sp>
          <p:nvSpPr>
            <p:cNvPr id="169" name="Šestiúhelník 168"/>
            <p:cNvSpPr/>
            <p:nvPr/>
          </p:nvSpPr>
          <p:spPr>
            <a:xfrm rot="5400000">
              <a:off x="8005307" y="647017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70" name="TextovéPole 169"/>
            <p:cNvSpPr txBox="1"/>
            <p:nvPr/>
          </p:nvSpPr>
          <p:spPr>
            <a:xfrm>
              <a:off x="8162104" y="6510595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171" name="Skupina 170"/>
          <p:cNvGrpSpPr/>
          <p:nvPr/>
        </p:nvGrpSpPr>
        <p:grpSpPr>
          <a:xfrm>
            <a:off x="7294746" y="1270900"/>
            <a:ext cx="320381" cy="349685"/>
            <a:chOff x="7394401" y="6417847"/>
            <a:chExt cx="664028" cy="770272"/>
          </a:xfrm>
        </p:grpSpPr>
        <p:sp>
          <p:nvSpPr>
            <p:cNvPr id="172" name="Šestiúhelník 171"/>
            <p:cNvSpPr/>
            <p:nvPr/>
          </p:nvSpPr>
          <p:spPr>
            <a:xfrm rot="5400000">
              <a:off x="7341279" y="6470969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73" name="TextovéPole 172"/>
            <p:cNvSpPr txBox="1"/>
            <p:nvPr/>
          </p:nvSpPr>
          <p:spPr>
            <a:xfrm>
              <a:off x="7512385" y="6514570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174" name="Skupina 173"/>
          <p:cNvGrpSpPr/>
          <p:nvPr/>
        </p:nvGrpSpPr>
        <p:grpSpPr>
          <a:xfrm>
            <a:off x="6974364" y="1270900"/>
            <a:ext cx="320381" cy="349685"/>
            <a:chOff x="6730373" y="6417847"/>
            <a:chExt cx="664028" cy="770272"/>
          </a:xfrm>
        </p:grpSpPr>
        <p:sp>
          <p:nvSpPr>
            <p:cNvPr id="175" name="Šestiúhelník 174"/>
            <p:cNvSpPr/>
            <p:nvPr/>
          </p:nvSpPr>
          <p:spPr>
            <a:xfrm rot="5400000">
              <a:off x="6677251" y="6470969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76" name="TextovéPole 175"/>
            <p:cNvSpPr txBox="1"/>
            <p:nvPr/>
          </p:nvSpPr>
          <p:spPr>
            <a:xfrm>
              <a:off x="6851528" y="6514570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177" name="Skupina 176"/>
          <p:cNvGrpSpPr/>
          <p:nvPr/>
        </p:nvGrpSpPr>
        <p:grpSpPr>
          <a:xfrm>
            <a:off x="7770142" y="1545848"/>
            <a:ext cx="320412" cy="349685"/>
            <a:chOff x="8379716" y="7023492"/>
            <a:chExt cx="664092" cy="770272"/>
          </a:xfrm>
        </p:grpSpPr>
        <p:sp>
          <p:nvSpPr>
            <p:cNvPr id="178" name="Šestiúhelník 177"/>
            <p:cNvSpPr/>
            <p:nvPr/>
          </p:nvSpPr>
          <p:spPr>
            <a:xfrm rot="5400000">
              <a:off x="8326594" y="7076614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79" name="TextovéPole 178"/>
            <p:cNvSpPr txBox="1"/>
            <p:nvPr/>
          </p:nvSpPr>
          <p:spPr>
            <a:xfrm>
              <a:off x="8399499" y="7103542"/>
              <a:ext cx="644309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0" name="Skupina 179"/>
          <p:cNvGrpSpPr/>
          <p:nvPr/>
        </p:nvGrpSpPr>
        <p:grpSpPr>
          <a:xfrm>
            <a:off x="7456275" y="1544760"/>
            <a:ext cx="321782" cy="349685"/>
            <a:chOff x="7729190" y="7021095"/>
            <a:chExt cx="666932" cy="770272"/>
          </a:xfrm>
        </p:grpSpPr>
        <p:sp>
          <p:nvSpPr>
            <p:cNvPr id="181" name="Šestiúhelník 180"/>
            <p:cNvSpPr/>
            <p:nvPr/>
          </p:nvSpPr>
          <p:spPr>
            <a:xfrm rot="5400000">
              <a:off x="7676068" y="7074217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82" name="TextovéPole 181"/>
            <p:cNvSpPr txBox="1"/>
            <p:nvPr/>
          </p:nvSpPr>
          <p:spPr>
            <a:xfrm>
              <a:off x="7751815" y="7101943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13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3" name="Skupina 182"/>
          <p:cNvGrpSpPr/>
          <p:nvPr/>
        </p:nvGrpSpPr>
        <p:grpSpPr>
          <a:xfrm>
            <a:off x="7135894" y="1545123"/>
            <a:ext cx="330780" cy="349685"/>
            <a:chOff x="7065162" y="7021894"/>
            <a:chExt cx="685581" cy="770272"/>
          </a:xfrm>
        </p:grpSpPr>
        <p:sp>
          <p:nvSpPr>
            <p:cNvPr id="184" name="Šestiúhelník 183"/>
            <p:cNvSpPr/>
            <p:nvPr/>
          </p:nvSpPr>
          <p:spPr>
            <a:xfrm rot="5400000">
              <a:off x="7012040" y="7075016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85" name="TextovéPole 184"/>
            <p:cNvSpPr txBox="1"/>
            <p:nvPr/>
          </p:nvSpPr>
          <p:spPr>
            <a:xfrm>
              <a:off x="7106436" y="7101942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6" name="Skupina 185"/>
          <p:cNvGrpSpPr/>
          <p:nvPr/>
        </p:nvGrpSpPr>
        <p:grpSpPr>
          <a:xfrm>
            <a:off x="6815513" y="1545123"/>
            <a:ext cx="335288" cy="349685"/>
            <a:chOff x="6401134" y="7021894"/>
            <a:chExt cx="694924" cy="770272"/>
          </a:xfrm>
        </p:grpSpPr>
        <p:sp>
          <p:nvSpPr>
            <p:cNvPr id="187" name="Šestiúhelník 186"/>
            <p:cNvSpPr/>
            <p:nvPr/>
          </p:nvSpPr>
          <p:spPr>
            <a:xfrm rot="5400000">
              <a:off x="6348012" y="7075016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88" name="TextovéPole 187"/>
            <p:cNvSpPr txBox="1"/>
            <p:nvPr/>
          </p:nvSpPr>
          <p:spPr>
            <a:xfrm>
              <a:off x="6451749" y="7116238"/>
              <a:ext cx="644309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9" name="Skupina 188"/>
          <p:cNvGrpSpPr/>
          <p:nvPr/>
        </p:nvGrpSpPr>
        <p:grpSpPr>
          <a:xfrm>
            <a:off x="8090523" y="1545848"/>
            <a:ext cx="331491" cy="349685"/>
            <a:chOff x="9043744" y="7023492"/>
            <a:chExt cx="687055" cy="770272"/>
          </a:xfrm>
        </p:grpSpPr>
        <p:sp>
          <p:nvSpPr>
            <p:cNvPr id="190" name="Šestiúhelník 189"/>
            <p:cNvSpPr/>
            <p:nvPr/>
          </p:nvSpPr>
          <p:spPr>
            <a:xfrm rot="5400000">
              <a:off x="8990622" y="7076614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91" name="TextovéPole 190"/>
            <p:cNvSpPr txBox="1"/>
            <p:nvPr/>
          </p:nvSpPr>
          <p:spPr>
            <a:xfrm>
              <a:off x="9086492" y="7114644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15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2" name="Skupina 191"/>
          <p:cNvGrpSpPr/>
          <p:nvPr/>
        </p:nvGrpSpPr>
        <p:grpSpPr>
          <a:xfrm>
            <a:off x="6657620" y="1821145"/>
            <a:ext cx="329250" cy="349685"/>
            <a:chOff x="608836" y="1803963"/>
            <a:chExt cx="329250" cy="349685"/>
          </a:xfrm>
        </p:grpSpPr>
        <p:sp>
          <p:nvSpPr>
            <p:cNvPr id="193" name="Šestiúhelník 192"/>
            <p:cNvSpPr/>
            <p:nvPr/>
          </p:nvSpPr>
          <p:spPr>
            <a:xfrm rot="5400000">
              <a:off x="594184" y="1818615"/>
              <a:ext cx="349685" cy="320381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94" name="TextovéPole 193"/>
            <p:cNvSpPr txBox="1"/>
            <p:nvPr/>
          </p:nvSpPr>
          <p:spPr>
            <a:xfrm>
              <a:off x="627219" y="1840666"/>
              <a:ext cx="310867" cy="2385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16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5" name="Skupina 194"/>
          <p:cNvGrpSpPr/>
          <p:nvPr/>
        </p:nvGrpSpPr>
        <p:grpSpPr>
          <a:xfrm>
            <a:off x="7298382" y="1826480"/>
            <a:ext cx="336497" cy="349685"/>
            <a:chOff x="7401939" y="7629106"/>
            <a:chExt cx="697429" cy="770272"/>
          </a:xfrm>
        </p:grpSpPr>
        <p:sp>
          <p:nvSpPr>
            <p:cNvPr id="196" name="Šestiúhelník 195"/>
            <p:cNvSpPr/>
            <p:nvPr/>
          </p:nvSpPr>
          <p:spPr>
            <a:xfrm rot="5400000">
              <a:off x="7348817" y="7682228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97" name="TextovéPole 196"/>
            <p:cNvSpPr txBox="1"/>
            <p:nvPr/>
          </p:nvSpPr>
          <p:spPr>
            <a:xfrm>
              <a:off x="7455060" y="7710751"/>
              <a:ext cx="644308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18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8" name="Skupina 197"/>
          <p:cNvGrpSpPr/>
          <p:nvPr/>
        </p:nvGrpSpPr>
        <p:grpSpPr>
          <a:xfrm>
            <a:off x="6978001" y="1818983"/>
            <a:ext cx="332505" cy="349685"/>
            <a:chOff x="6737911" y="7625142"/>
            <a:chExt cx="689157" cy="770272"/>
          </a:xfrm>
        </p:grpSpPr>
        <p:sp>
          <p:nvSpPr>
            <p:cNvPr id="199" name="Šestiúhelník 198"/>
            <p:cNvSpPr/>
            <p:nvPr/>
          </p:nvSpPr>
          <p:spPr>
            <a:xfrm rot="5400000">
              <a:off x="6684789" y="7678264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00" name="TextovéPole 199"/>
            <p:cNvSpPr txBox="1"/>
            <p:nvPr/>
          </p:nvSpPr>
          <p:spPr>
            <a:xfrm>
              <a:off x="6782760" y="7710752"/>
              <a:ext cx="644308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17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01" name="Skupina 200"/>
          <p:cNvGrpSpPr/>
          <p:nvPr/>
        </p:nvGrpSpPr>
        <p:grpSpPr>
          <a:xfrm>
            <a:off x="6501259" y="2095005"/>
            <a:ext cx="334006" cy="349685"/>
            <a:chOff x="5737106" y="8233153"/>
            <a:chExt cx="692267" cy="770272"/>
          </a:xfrm>
        </p:grpSpPr>
        <p:sp>
          <p:nvSpPr>
            <p:cNvPr id="202" name="Šestiúhelník 201"/>
            <p:cNvSpPr/>
            <p:nvPr/>
          </p:nvSpPr>
          <p:spPr>
            <a:xfrm rot="5400000">
              <a:off x="5683984" y="8286275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03" name="TextovéPole 202"/>
            <p:cNvSpPr txBox="1"/>
            <p:nvPr/>
          </p:nvSpPr>
          <p:spPr>
            <a:xfrm>
              <a:off x="5785066" y="8312402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04" name="Skupina 203"/>
          <p:cNvGrpSpPr/>
          <p:nvPr/>
        </p:nvGrpSpPr>
        <p:grpSpPr>
          <a:xfrm>
            <a:off x="8249375" y="1823308"/>
            <a:ext cx="333434" cy="349685"/>
            <a:chOff x="9372983" y="7634668"/>
            <a:chExt cx="691081" cy="770272"/>
          </a:xfrm>
        </p:grpSpPr>
        <p:sp>
          <p:nvSpPr>
            <p:cNvPr id="205" name="Šestiúhelník 204"/>
            <p:cNvSpPr/>
            <p:nvPr/>
          </p:nvSpPr>
          <p:spPr>
            <a:xfrm rot="5400000">
              <a:off x="9319861" y="768779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06" name="TextovéPole 205"/>
            <p:cNvSpPr txBox="1"/>
            <p:nvPr/>
          </p:nvSpPr>
          <p:spPr>
            <a:xfrm>
              <a:off x="9419758" y="7727415"/>
              <a:ext cx="644306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07" name="Skupina 206"/>
          <p:cNvGrpSpPr/>
          <p:nvPr/>
        </p:nvGrpSpPr>
        <p:grpSpPr>
          <a:xfrm>
            <a:off x="7933590" y="1819346"/>
            <a:ext cx="331167" cy="349685"/>
            <a:chOff x="8718481" y="7625941"/>
            <a:chExt cx="686383" cy="770272"/>
          </a:xfrm>
        </p:grpSpPr>
        <p:sp>
          <p:nvSpPr>
            <p:cNvPr id="208" name="Šestiúhelník 207"/>
            <p:cNvSpPr/>
            <p:nvPr/>
          </p:nvSpPr>
          <p:spPr>
            <a:xfrm rot="5400000">
              <a:off x="8665359" y="7679063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09" name="TextovéPole 208"/>
            <p:cNvSpPr txBox="1"/>
            <p:nvPr/>
          </p:nvSpPr>
          <p:spPr>
            <a:xfrm>
              <a:off x="8760557" y="7721854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20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0" name="Skupina 209"/>
          <p:cNvGrpSpPr/>
          <p:nvPr/>
        </p:nvGrpSpPr>
        <p:grpSpPr>
          <a:xfrm>
            <a:off x="6818823" y="2095005"/>
            <a:ext cx="337146" cy="349685"/>
            <a:chOff x="6407995" y="8233153"/>
            <a:chExt cx="698775" cy="770272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211" name="Šestiúhelník 210"/>
            <p:cNvSpPr/>
            <p:nvPr/>
          </p:nvSpPr>
          <p:spPr>
            <a:xfrm rot="5400000">
              <a:off x="6354873" y="8286275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12" name="TextovéPole 211"/>
            <p:cNvSpPr txBox="1"/>
            <p:nvPr/>
          </p:nvSpPr>
          <p:spPr>
            <a:xfrm>
              <a:off x="6462463" y="8317171"/>
              <a:ext cx="644307" cy="52541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23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3" name="Skupina 212"/>
          <p:cNvGrpSpPr/>
          <p:nvPr/>
        </p:nvGrpSpPr>
        <p:grpSpPr>
          <a:xfrm>
            <a:off x="7138192" y="2094643"/>
            <a:ext cx="338481" cy="349685"/>
            <a:chOff x="7069925" y="8232354"/>
            <a:chExt cx="701542" cy="770272"/>
          </a:xfrm>
        </p:grpSpPr>
        <p:sp>
          <p:nvSpPr>
            <p:cNvPr id="214" name="Šestiúhelník 213"/>
            <p:cNvSpPr/>
            <p:nvPr/>
          </p:nvSpPr>
          <p:spPr>
            <a:xfrm rot="5400000">
              <a:off x="7016803" y="8285476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15" name="TextovéPole 214"/>
            <p:cNvSpPr txBox="1"/>
            <p:nvPr/>
          </p:nvSpPr>
          <p:spPr>
            <a:xfrm>
              <a:off x="7127160" y="8321936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6" name="Skupina 215"/>
          <p:cNvGrpSpPr/>
          <p:nvPr/>
        </p:nvGrpSpPr>
        <p:grpSpPr>
          <a:xfrm>
            <a:off x="7458573" y="2095005"/>
            <a:ext cx="338804" cy="349685"/>
            <a:chOff x="7733953" y="8233153"/>
            <a:chExt cx="702211" cy="770272"/>
          </a:xfrm>
        </p:grpSpPr>
        <p:sp>
          <p:nvSpPr>
            <p:cNvPr id="217" name="Šestiúhelník 216"/>
            <p:cNvSpPr/>
            <p:nvPr/>
          </p:nvSpPr>
          <p:spPr>
            <a:xfrm rot="5400000">
              <a:off x="7680831" y="8286275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18" name="TextovéPole 217"/>
            <p:cNvSpPr txBox="1"/>
            <p:nvPr/>
          </p:nvSpPr>
          <p:spPr>
            <a:xfrm>
              <a:off x="7791858" y="8326704"/>
              <a:ext cx="644306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25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9" name="Skupina 218"/>
          <p:cNvGrpSpPr/>
          <p:nvPr/>
        </p:nvGrpSpPr>
        <p:grpSpPr>
          <a:xfrm>
            <a:off x="7776656" y="2095005"/>
            <a:ext cx="335297" cy="349685"/>
            <a:chOff x="8393218" y="8233153"/>
            <a:chExt cx="694943" cy="770272"/>
          </a:xfrm>
        </p:grpSpPr>
        <p:sp>
          <p:nvSpPr>
            <p:cNvPr id="220" name="Šestiúhelník 219"/>
            <p:cNvSpPr/>
            <p:nvPr/>
          </p:nvSpPr>
          <p:spPr>
            <a:xfrm rot="5400000">
              <a:off x="8340096" y="8286275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21" name="TextovéPole 220"/>
            <p:cNvSpPr txBox="1"/>
            <p:nvPr/>
          </p:nvSpPr>
          <p:spPr>
            <a:xfrm>
              <a:off x="8443852" y="8318770"/>
              <a:ext cx="644309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26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2" name="Skupina 221"/>
          <p:cNvGrpSpPr/>
          <p:nvPr/>
        </p:nvGrpSpPr>
        <p:grpSpPr>
          <a:xfrm>
            <a:off x="8094740" y="2091040"/>
            <a:ext cx="337918" cy="349685"/>
            <a:chOff x="9052483" y="8224417"/>
            <a:chExt cx="700375" cy="770272"/>
          </a:xfrm>
        </p:grpSpPr>
        <p:sp>
          <p:nvSpPr>
            <p:cNvPr id="223" name="Šestiúhelník 222"/>
            <p:cNvSpPr/>
            <p:nvPr/>
          </p:nvSpPr>
          <p:spPr>
            <a:xfrm rot="5400000">
              <a:off x="8999361" y="8277539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24" name="TextovéPole 223"/>
            <p:cNvSpPr txBox="1"/>
            <p:nvPr/>
          </p:nvSpPr>
          <p:spPr>
            <a:xfrm>
              <a:off x="9108551" y="8336238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27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5" name="Skupina 224"/>
          <p:cNvGrpSpPr/>
          <p:nvPr/>
        </p:nvGrpSpPr>
        <p:grpSpPr>
          <a:xfrm>
            <a:off x="8415121" y="2096807"/>
            <a:ext cx="332113" cy="349685"/>
            <a:chOff x="9716511" y="8237121"/>
            <a:chExt cx="688344" cy="770272"/>
          </a:xfrm>
        </p:grpSpPr>
        <p:sp>
          <p:nvSpPr>
            <p:cNvPr id="226" name="Šestiúhelník 225"/>
            <p:cNvSpPr/>
            <p:nvPr/>
          </p:nvSpPr>
          <p:spPr>
            <a:xfrm rot="5400000">
              <a:off x="9663389" y="8290243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27" name="TextovéPole 226"/>
            <p:cNvSpPr txBox="1"/>
            <p:nvPr/>
          </p:nvSpPr>
          <p:spPr>
            <a:xfrm>
              <a:off x="9760548" y="8341005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28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926745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8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9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6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3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2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0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1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Stromové kapradiny, přesličky a plavuně rostli v </a:t>
            </a:r>
          </a:p>
          <a:p>
            <a:r>
              <a:rPr lang="cs-CZ" sz="2800" dirty="0" smtClean="0"/>
              <a:t>	a) prahorách</a:t>
            </a:r>
          </a:p>
          <a:p>
            <a:r>
              <a:rPr lang="cs-CZ" sz="2800" dirty="0" smtClean="0"/>
              <a:t>	b) </a:t>
            </a:r>
            <a:r>
              <a:rPr lang="cs-CZ" sz="2800" dirty="0"/>
              <a:t>prvohorách</a:t>
            </a:r>
          </a:p>
          <a:p>
            <a:r>
              <a:rPr lang="cs-CZ" sz="2800" dirty="0" smtClean="0"/>
              <a:t>	c) </a:t>
            </a:r>
            <a:r>
              <a:rPr lang="cs-CZ" sz="2800" dirty="0"/>
              <a:t>druhohorách</a:t>
            </a:r>
          </a:p>
          <a:p>
            <a:r>
              <a:rPr lang="cs-CZ" sz="2800" dirty="0" smtClean="0"/>
              <a:t>	d)</a:t>
            </a:r>
            <a:r>
              <a:rPr lang="cs-CZ" sz="2800" dirty="0"/>
              <a:t> </a:t>
            </a:r>
            <a:r>
              <a:rPr lang="cs-CZ" sz="2800" dirty="0" smtClean="0"/>
              <a:t>třetihorách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Člověk se vyvinul z dnešních opic.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411487198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čeho se vyrábí slad?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Zemské jádro  je kapalné.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416351295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3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87717" y="1559860"/>
            <a:ext cx="5781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nazývá fáze měsíce na obrázku?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Líska obecná, jeřáb obecný a    ostružiník patří do bylinného patra lesa.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File:Full Moon (4314525253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0861" y="2302632"/>
            <a:ext cx="3168710" cy="3573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87692693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</a:t>
            </a:r>
            <a:r>
              <a:rPr lang="cs-CZ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Stonek obilnin se nazývá</a:t>
            </a:r>
          </a:p>
          <a:p>
            <a:r>
              <a:rPr lang="cs-CZ" sz="2800" dirty="0" smtClean="0"/>
              <a:t>	a) prut</a:t>
            </a:r>
          </a:p>
          <a:p>
            <a:r>
              <a:rPr lang="cs-CZ" sz="2800" dirty="0" smtClean="0"/>
              <a:t>	b) stvol</a:t>
            </a:r>
            <a:endParaRPr lang="cs-CZ" sz="2800" dirty="0"/>
          </a:p>
          <a:p>
            <a:r>
              <a:rPr lang="cs-CZ" sz="2800" dirty="0" smtClean="0"/>
              <a:t>	c) stéblo</a:t>
            </a:r>
            <a:endParaRPr lang="cs-CZ" sz="2800" dirty="0"/>
          </a:p>
          <a:p>
            <a:r>
              <a:rPr lang="cs-CZ" sz="2800" dirty="0" smtClean="0"/>
              <a:t>	d)</a:t>
            </a:r>
            <a:r>
              <a:rPr lang="cs-CZ" sz="2800" dirty="0"/>
              <a:t> </a:t>
            </a:r>
            <a:r>
              <a:rPr lang="cs-CZ" sz="2800" dirty="0" smtClean="0"/>
              <a:t>nať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Listy cukrové řepy se nazývají chrást.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4183547102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5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nazývá hornina, ze které se vyrábí dlažební kostky?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 je středem sluneční soustavy.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00798244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</a:t>
            </a:r>
            <a:r>
              <a:rPr lang="cs-CZ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</a:t>
            </a: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jmenuje brouk na obrázku? Je to škůdce zemědělských plodin.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360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Kontinentální desky leží na stejném místě bez pohybu od vzniku Země. 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File:Leptinotarsa decemlineata, A Coruña, Galiz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3082" y="2464489"/>
            <a:ext cx="4215880" cy="2816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283593751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</a:t>
            </a:r>
            <a:r>
              <a:rPr lang="cs-CZ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</a:t>
            </a: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8348" y="1559860"/>
            <a:ext cx="61648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Černé uhlí vzniklo </a:t>
            </a:r>
          </a:p>
          <a:p>
            <a:r>
              <a:rPr lang="cs-CZ" sz="2800" dirty="0" smtClean="0"/>
              <a:t>	a) z bakterií a řas</a:t>
            </a:r>
          </a:p>
          <a:p>
            <a:r>
              <a:rPr lang="cs-CZ" sz="2800" dirty="0" smtClean="0"/>
              <a:t>	b) z prvohorních přesliček, 	kapradin a plavuní</a:t>
            </a:r>
            <a:endParaRPr lang="cs-CZ" sz="2800" dirty="0"/>
          </a:p>
          <a:p>
            <a:r>
              <a:rPr lang="cs-CZ" sz="2800" dirty="0" smtClean="0"/>
              <a:t>	c) z druhohorních živočichů</a:t>
            </a:r>
          </a:p>
          <a:p>
            <a:r>
              <a:rPr lang="cs-CZ" sz="2800" dirty="0" smtClean="0"/>
              <a:t>	d)</a:t>
            </a:r>
            <a:r>
              <a:rPr lang="cs-CZ" sz="2800" dirty="0"/>
              <a:t> </a:t>
            </a:r>
            <a:r>
              <a:rPr lang="cs-CZ" sz="2800" dirty="0" smtClean="0"/>
              <a:t>činností sopky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105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možné z nezralých makovic máku setého vyrábět opiáty?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58596136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8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nazývá vývojová fáze člověka, která měla nástroje z kamenem dřevěné oštěpy, mluvila primitivní řečí a pohřbívala mrtvé?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Magma je zvíře z druhohor. 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74501377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</a:t>
            </a:r>
            <a:r>
              <a:rPr lang="cs-CZ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9</a:t>
            </a: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6" y="1559860"/>
            <a:ext cx="596547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nazývá dravý ještěr z druhohor: chodil po 2 nohách, měřil kolem 12 m, měl výborný čich, zrak i sluch.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7" y="4326416"/>
            <a:ext cx="75062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Voda zaujímá asi 70% povrchu planety Země.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File:AMNH-TRex 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0727" y="2944855"/>
            <a:ext cx="4129798" cy="320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3567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113431158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10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Řekni alespoň 2 živočichy a 3 rostliny, kteří patří do stromového patra lesa.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Otava je název nejen pro řeku, ale také pro druhou seč trávy. 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412440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7870" y="5281179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45900392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11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od sebe na první pohled rozeznáme černozem, hnědozem a vápenitou půdu?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Pšenice je nejméně pěstovanou obilninou v ČR. 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62139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266189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74611244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12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Vyjmenuj 3 luskoviny.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7" y="4326416"/>
            <a:ext cx="7898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Jupiter </a:t>
            </a:r>
            <a:r>
              <a:rPr lang="cs-CZ" sz="2800" dirty="0"/>
              <a:t>nejmenší </a:t>
            </a:r>
            <a:r>
              <a:rPr lang="cs-CZ" sz="2800" dirty="0" smtClean="0"/>
              <a:t>planeta Sluneční soustavy?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1025915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13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Řekni 2 způsoby uchování pícnin na zimu. Oba začínají na S.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Třetihorám se říká věk plazů.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681725848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14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Vyjmenuj planety sluneční soustavy.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Patří </a:t>
            </a:r>
            <a:r>
              <a:rPr lang="cs-CZ" sz="2800" dirty="0" smtClean="0"/>
              <a:t>pískovec mezi vyvřelé horniny?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61649567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15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Jaká část květáku se používá k jídlu?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 vnikla před 4,7 miliardami let.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256531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296066549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16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způsobuje erozi? Řekni alespoň 3 činitele.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Stonek obilnin je dutý a zpevněný </a:t>
            </a:r>
            <a:r>
              <a:rPr lang="cs-CZ" sz="2800" dirty="0" err="1" smtClean="0"/>
              <a:t>kolénky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64312699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17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nazývá zvíře na obrázku? Je t nejvýznamnější živočich prvohor.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Má opice proti člověku delší paže?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8" name="Picture 2" descr="File:Trilobit h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3780" y="2513967"/>
            <a:ext cx="2782289" cy="388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4000" y="5236209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4230981611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18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jakého společenstva patří rak, pstruh, mlok a čolek?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7" y="4326416"/>
            <a:ext cx="7476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Jíme ze špenátu a hlávkového salátu košťál?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19564458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19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je to humus?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7" y="4326416"/>
            <a:ext cx="7898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Řepka, mák a slunečnice patří mezi olejniny.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591928581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20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6" y="1559860"/>
            <a:ext cx="627640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Seřaď následující potřeby člověka podle toho, jak dlouho bez nich přežije. </a:t>
            </a:r>
          </a:p>
          <a:p>
            <a:r>
              <a:rPr lang="cs-CZ" sz="2800" dirty="0" smtClean="0"/>
              <a:t>VODA, VZDUCH, JÍDLO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Jetel a vojtěška patří mezi traviny.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236209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03425910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21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jakých dvou plodin se vyrábí cukr?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6807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České Středohoří sopečného původu?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32903354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22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Řekni alespoň 3 způsoby znečištění (znehodnocení) půdy?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77491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Otruby se používají na výrobu pšeničných vloček.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241541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21314830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23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Řekni 3 věci, podle kterých poznáš, že se blíží výbuch sopky.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Jsou v ČR všichni obojživelníci chráněni zákonem?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3608" y="5337490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58185766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24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 čemu se používají pícniny?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Vyrábí se burské oříšky ze slunečnice?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80068119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25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jaké obilniny se vyrábí bílá mouka?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1208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Místu, kde horká voda tryská ze země se říká gejzír.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420752917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26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z těchto věcí potřebujeme na výrobu malty?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kedlubny jíme kořen.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236209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767584" y="2615704"/>
            <a:ext cx="7435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ápno, hlína, voda, písek, cement, dřevo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24145423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27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6" y="1559860"/>
            <a:ext cx="6096519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Vyber z rostlin ty, které patří mezi cibuloviny</a:t>
            </a:r>
          </a:p>
          <a:p>
            <a:r>
              <a:rPr lang="cs-CZ" sz="2800" dirty="0" smtClean="0"/>
              <a:t>MELOUN, PAŽITKA, RŮŽE, BRAMBOR, CIBULE, OKURKA, MRKEV, PÓR, ČESNEK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7" y="4326416"/>
            <a:ext cx="80158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Patří čmelák, smetánka lékařská, kopretina a srha do společenstva louky?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42680107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lumMod val="93000"/>
              </a:srgbClr>
            </a:gs>
            <a:gs pos="50000">
              <a:srgbClr val="F5F949">
                <a:alpha val="80784"/>
                <a:lumMod val="90000"/>
              </a:srgbClr>
            </a:gs>
            <a:gs pos="100000">
              <a:srgbClr val="FFFF99">
                <a:lumMod val="85000"/>
                <a:lumOff val="15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28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Patří meloun mezi zeleninu nebo ovoce?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Sůl kamenná </a:t>
            </a:r>
            <a:r>
              <a:rPr lang="cs-CZ" sz="2800" smtClean="0"/>
              <a:t>je nerost.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71895825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>
                <a:lumMod val="98000"/>
                <a:lumOff val="2000"/>
              </a:srgbClr>
            </a:gs>
            <a:gs pos="50000">
              <a:srgbClr val="F5F949"/>
            </a:gs>
            <a:gs pos="100000">
              <a:srgbClr val="FFFF99">
                <a:lumMod val="9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b) prvohorách</a:t>
            </a:r>
          </a:p>
          <a:p>
            <a:pPr marL="514350" indent="-514350">
              <a:buAutoNum type="arabicPeriod"/>
            </a:pPr>
            <a:r>
              <a:rPr lang="cs-CZ" dirty="0" smtClean="0"/>
              <a:t>Ječmen</a:t>
            </a:r>
          </a:p>
          <a:p>
            <a:pPr marL="514350" indent="-514350">
              <a:buAutoNum type="arabicPeriod"/>
            </a:pPr>
            <a:r>
              <a:rPr lang="cs-CZ" dirty="0" smtClean="0"/>
              <a:t>Úplněk</a:t>
            </a:r>
          </a:p>
          <a:p>
            <a:pPr marL="514350" indent="-514350">
              <a:buAutoNum type="arabicPeriod"/>
            </a:pPr>
            <a:r>
              <a:rPr lang="cs-CZ" dirty="0" smtClean="0"/>
              <a:t>Stéblo</a:t>
            </a:r>
          </a:p>
          <a:p>
            <a:pPr marL="514350" indent="-514350">
              <a:buAutoNum type="arabicPeriod"/>
            </a:pPr>
            <a:r>
              <a:rPr lang="cs-CZ" dirty="0" smtClean="0"/>
              <a:t>Žula</a:t>
            </a:r>
          </a:p>
          <a:p>
            <a:pPr marL="514350" indent="-514350">
              <a:buAutoNum type="arabicPeriod"/>
            </a:pPr>
            <a:r>
              <a:rPr lang="cs-CZ" dirty="0" smtClean="0"/>
              <a:t>Mandelinka bramborová</a:t>
            </a: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dirty="0" smtClean="0"/>
              <a:t>b) z prvohorních přesliček, kapradin a plavuní</a:t>
            </a:r>
          </a:p>
          <a:p>
            <a:pPr marL="514350" indent="-514350">
              <a:buAutoNum type="arabicPeriod"/>
            </a:pPr>
            <a:r>
              <a:rPr lang="cs-CZ" dirty="0" smtClean="0"/>
              <a:t>pračlověk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20872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>
                <a:lumMod val="98000"/>
                <a:lumOff val="2000"/>
              </a:srgbClr>
            </a:gs>
            <a:gs pos="50000">
              <a:srgbClr val="F5F949"/>
            </a:gs>
            <a:gs pos="100000">
              <a:srgbClr val="FFFF99">
                <a:lumMod val="9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184576"/>
          </a:xfrm>
        </p:spPr>
        <p:txBody>
          <a:bodyPr/>
          <a:lstStyle/>
          <a:p>
            <a:pPr marL="514350" indent="-514350">
              <a:buFont typeface="+mj-lt"/>
              <a:buAutoNum type="arabicPeriod" startAt="9"/>
            </a:pPr>
            <a:r>
              <a:rPr lang="cs-CZ" dirty="0" smtClean="0"/>
              <a:t> T-</a:t>
            </a:r>
            <a:r>
              <a:rPr lang="cs-CZ" dirty="0" err="1" smtClean="0"/>
              <a:t>rex</a:t>
            </a:r>
            <a:r>
              <a:rPr lang="cs-CZ" dirty="0" smtClean="0"/>
              <a:t> (Tyranosaurus </a:t>
            </a:r>
            <a:r>
              <a:rPr lang="cs-CZ" dirty="0" err="1" smtClean="0"/>
              <a:t>Rex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veverka, datel, strakapoud, ….; jedle, buk, dub, borovice, jmelí, smrk,  …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Podle barvy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fazole, hrách, čočka, sója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sušení a silážování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Merkur, Venuše, Země Mars, Jupiter, Saturn, Uran, Neptun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květ</a:t>
            </a:r>
          </a:p>
        </p:txBody>
      </p:sp>
    </p:spTree>
    <p:extLst>
      <p:ext uri="{BB962C8B-B14F-4D97-AF65-F5344CB8AC3E}">
        <p14:creationId xmlns:p14="http://schemas.microsoft.com/office/powerpoint/2010/main" xmlns="" val="191486597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>
                <a:lumMod val="98000"/>
                <a:lumOff val="2000"/>
              </a:srgbClr>
            </a:gs>
            <a:gs pos="50000">
              <a:srgbClr val="F5F949"/>
            </a:gs>
            <a:gs pos="100000">
              <a:srgbClr val="FFFF99">
                <a:lumMod val="9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73424"/>
            <a:ext cx="8229600" cy="4779912"/>
          </a:xfrm>
        </p:spPr>
        <p:txBody>
          <a:bodyPr/>
          <a:lstStyle/>
          <a:p>
            <a:pPr marL="514350" indent="-514350">
              <a:buFont typeface="+mj-lt"/>
              <a:buAutoNum type="arabicPeriod" startAt="16"/>
            </a:pPr>
            <a:r>
              <a:rPr lang="cs-CZ" dirty="0" smtClean="0"/>
              <a:t> voda, vítr, člověk, chemické látky, slunce, teplota, ledovec, …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dirty="0"/>
              <a:t> </a:t>
            </a:r>
            <a:r>
              <a:rPr lang="cs-CZ" dirty="0" smtClean="0"/>
              <a:t>trilobit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dirty="0"/>
              <a:t> </a:t>
            </a:r>
            <a:r>
              <a:rPr lang="cs-CZ" dirty="0" smtClean="0"/>
              <a:t>společenstvo potoka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dirty="0"/>
              <a:t> </a:t>
            </a:r>
            <a:r>
              <a:rPr lang="cs-CZ" dirty="0" smtClean="0"/>
              <a:t>organická složka půdy, zbytky těl rostlin a živočichů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dirty="0"/>
              <a:t> </a:t>
            </a:r>
            <a:r>
              <a:rPr lang="cs-CZ" dirty="0" smtClean="0"/>
              <a:t>vzduch (nejméně), voda, jídlo (nejdéle)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dirty="0"/>
              <a:t> </a:t>
            </a:r>
            <a:r>
              <a:rPr lang="cs-CZ" dirty="0" smtClean="0"/>
              <a:t>cukrová řepa, cukrová třtina</a:t>
            </a:r>
          </a:p>
          <a:p>
            <a:pPr marL="514350" indent="-514350">
              <a:buFont typeface="+mj-lt"/>
              <a:buAutoNum type="arabicPeriod" startAt="16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75645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>
                <a:lumMod val="98000"/>
                <a:lumOff val="2000"/>
              </a:srgbClr>
            </a:gs>
            <a:gs pos="50000">
              <a:srgbClr val="F5F949"/>
            </a:gs>
            <a:gs pos="100000">
              <a:srgbClr val="FFFF99">
                <a:lumMod val="9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3568"/>
            <a:ext cx="8229600" cy="52578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22"/>
            </a:pPr>
            <a:r>
              <a:rPr lang="cs-CZ" dirty="0" smtClean="0"/>
              <a:t> odpady, chemické látky, zaplavení, vysušení, zasolení, zastavění 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kouř z kráteru, hlasité praskání Země, odlétají ptáci, zvířata utíkají, zemětřesení, …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na krmení hospodářských zvířat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pšenice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voda, písek, vápno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pažitka, cibule, pór, česnek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zeleninu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30073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0000">
              <a:srgbClr val="F5F949"/>
            </a:gs>
            <a:gs pos="100000">
              <a:srgbClr val="FFFF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Vše citováno[2013-05-25]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420320"/>
            <a:ext cx="8551889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Úplněk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://upload.wikimedia.org/wikipedia/commons/2/23/Full_Moon_%</a:t>
            </a:r>
            <a:r>
              <a:rPr lang="cs-CZ" dirty="0" smtClean="0">
                <a:hlinkClick r:id="rId2"/>
              </a:rPr>
              <a:t>284314525253%29.jpg</a:t>
            </a:r>
            <a:endParaRPr lang="cs-CZ" dirty="0" smtClean="0"/>
          </a:p>
          <a:p>
            <a:r>
              <a:rPr lang="cs-CZ" dirty="0" smtClean="0"/>
              <a:t>Mandelinka</a:t>
            </a:r>
          </a:p>
          <a:p>
            <a:pPr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upload.wikimedia.org/wikipedia/commons/a/a3/Leptinotarsa_decemlineata%2C_A_Coru%C3%B1a%2C_Galiza.jpg</a:t>
            </a:r>
            <a:endParaRPr lang="cs-CZ" dirty="0" smtClean="0"/>
          </a:p>
          <a:p>
            <a:r>
              <a:rPr lang="cs-CZ" dirty="0" smtClean="0"/>
              <a:t>T-</a:t>
            </a:r>
            <a:r>
              <a:rPr lang="cs-CZ" dirty="0" err="1" smtClean="0"/>
              <a:t>rex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upload.wikimedia.org/wikipedia/commons/6/60/AMNH-TRex_3.jpg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Trilobit</a:t>
            </a:r>
          </a:p>
          <a:p>
            <a:pPr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upload.wikimedia.org/wikipedia/commons/thumb/5/5d/Trilobit_hg.jpg/430px-Trilobit_hg.jpg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609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519</TotalTime>
  <Words>1174</Words>
  <Application>Microsoft Office PowerPoint</Application>
  <PresentationFormat>Předvádění na obrazovce (4:3)</PresentationFormat>
  <Paragraphs>381</Paragraphs>
  <Slides>36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Snímek 1</vt:lpstr>
      <vt:lpstr>Snímek 2</vt:lpstr>
      <vt:lpstr>Snímek 3</vt:lpstr>
      <vt:lpstr>Políčko 1</vt:lpstr>
      <vt:lpstr>Políčko 2</vt:lpstr>
      <vt:lpstr>Políčko 3</vt:lpstr>
      <vt:lpstr>Políčko 4</vt:lpstr>
      <vt:lpstr>Políčko 5</vt:lpstr>
      <vt:lpstr>Políčko 6</vt:lpstr>
      <vt:lpstr>Políčko 7</vt:lpstr>
      <vt:lpstr>Políčko 8</vt:lpstr>
      <vt:lpstr>Políčko 9</vt:lpstr>
      <vt:lpstr>Políčko 10</vt:lpstr>
      <vt:lpstr>Políčko 11</vt:lpstr>
      <vt:lpstr>Políčko 12</vt:lpstr>
      <vt:lpstr>Políčko 13</vt:lpstr>
      <vt:lpstr>Políčko 14</vt:lpstr>
      <vt:lpstr>Políčko 15</vt:lpstr>
      <vt:lpstr>Políčko 16</vt:lpstr>
      <vt:lpstr>Políčko 17</vt:lpstr>
      <vt:lpstr>Políčko 18</vt:lpstr>
      <vt:lpstr>Políčko 19</vt:lpstr>
      <vt:lpstr>Políčko 20</vt:lpstr>
      <vt:lpstr>Políčko 21</vt:lpstr>
      <vt:lpstr>Políčko 22</vt:lpstr>
      <vt:lpstr>Políčko 23</vt:lpstr>
      <vt:lpstr>Políčko 24</vt:lpstr>
      <vt:lpstr>Políčko 25</vt:lpstr>
      <vt:lpstr>Políčko 26</vt:lpstr>
      <vt:lpstr>Políčko 27</vt:lpstr>
      <vt:lpstr>Políčko 28</vt:lpstr>
      <vt:lpstr>Řešení</vt:lpstr>
      <vt:lpstr>Řešení</vt:lpstr>
      <vt:lpstr>Řešení</vt:lpstr>
      <vt:lpstr>Řešení</vt:lpstr>
      <vt:lpstr>Vše citováno[2013-05-25]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David Sedlák</dc:creator>
  <cp:lastModifiedBy>Adelka</cp:lastModifiedBy>
  <cp:revision>57</cp:revision>
  <dcterms:created xsi:type="dcterms:W3CDTF">2013-03-24T11:28:55Z</dcterms:created>
  <dcterms:modified xsi:type="dcterms:W3CDTF">2013-06-27T05:34:07Z</dcterms:modified>
</cp:coreProperties>
</file>