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70" r:id="rId6"/>
    <p:sldId id="268" r:id="rId7"/>
    <p:sldId id="266" r:id="rId8"/>
    <p:sldId id="264" r:id="rId9"/>
    <p:sldId id="27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Jak odhalit braní drog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4320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85612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Jak odhalit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braní drog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 signály vedoucí  k odhalení braní drog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Rozpoznání signálů vedoucích k odhalení braní drog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JAK ODHALIT BRANÍ DROG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rgbClr val="000099"/>
                </a:solidFill>
              </a:rPr>
              <a:t>ž</a:t>
            </a:r>
            <a:r>
              <a:rPr lang="cs-CZ" dirty="0" smtClean="0">
                <a:solidFill>
                  <a:srgbClr val="000099"/>
                </a:solidFill>
              </a:rPr>
              <a:t>e dítě bere drogy, nemusí být zpočátku nápadné</a:t>
            </a:r>
          </a:p>
          <a:p>
            <a:r>
              <a:rPr lang="cs-CZ" dirty="0">
                <a:solidFill>
                  <a:srgbClr val="000099"/>
                </a:solidFill>
              </a:rPr>
              <a:t>e</a:t>
            </a:r>
            <a:r>
              <a:rPr lang="cs-CZ" dirty="0" smtClean="0">
                <a:solidFill>
                  <a:srgbClr val="000099"/>
                </a:solidFill>
              </a:rPr>
              <a:t>xistují signály, že něco není v pořádku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sledování příznaků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Users\franzova\AppData\Local\Microsoft\Windows\Temporary Internet Files\Content.IE5\FFLVQ1DX\MP9003372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56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ranzova\AppData\Local\Microsoft\Windows\Temporary Internet Files\Content.IE5\MFYAPO70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90177"/>
            <a:ext cx="3744416" cy="267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138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PROBLÉMY VE ŠKOLE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objevují se absence</a:t>
            </a:r>
          </a:p>
          <a:p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horšení prospěchu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3200" b="1" dirty="0" smtClean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ZTRÁTA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PŮVODNÍCH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ZÁJMŮ</a:t>
            </a:r>
            <a:endParaRPr lang="cs-CZ" b="1" dirty="0" smtClean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Arial" pitchFamily="34" charset="0"/>
            </a:endParaRPr>
          </a:p>
          <a:p>
            <a:r>
              <a:rPr lang="cs-CZ" dirty="0">
                <a:solidFill>
                  <a:srgbClr val="000099"/>
                </a:solidFill>
                <a:ea typeface="+mj-ea"/>
                <a:cs typeface="Arial" pitchFamily="34" charset="0"/>
              </a:rPr>
              <a:t>o</a:t>
            </a:r>
            <a:r>
              <a:rPr lang="cs-CZ" dirty="0" smtClean="0">
                <a:solidFill>
                  <a:srgbClr val="000099"/>
                </a:solidFill>
                <a:ea typeface="+mj-ea"/>
                <a:cs typeface="Arial" pitchFamily="34" charset="0"/>
              </a:rPr>
              <a:t>dmítání dříve milované zábavy (sport, umělecká činnost, …)</a:t>
            </a:r>
          </a:p>
          <a:p>
            <a:r>
              <a:rPr lang="cs-CZ" dirty="0" smtClean="0">
                <a:solidFill>
                  <a:srgbClr val="000099"/>
                </a:solidFill>
                <a:ea typeface="+mj-ea"/>
                <a:cs typeface="Arial" pitchFamily="34" charset="0"/>
              </a:rPr>
              <a:t>„nemá to cenu“</a:t>
            </a:r>
          </a:p>
          <a:p>
            <a:endParaRPr lang="cs-CZ" b="1" dirty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9" name="Picture 3" descr="C:\Users\franzova\AppData\Local\Microsoft\Windows\Temporary Internet Files\Content.IE5\FEKXGN8L\MP9004011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206" y="1628800"/>
            <a:ext cx="236805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ranzova\AppData\Local\Microsoft\Windows\Temporary Internet Files\Content.IE5\FFLVQ1DX\MP9004306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187" y="4581128"/>
            <a:ext cx="2397077" cy="159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530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ZMĚNA PŘÁTEL A PARTY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jediná zábava – návštěva diskoték , hudebních klubů</a:t>
            </a:r>
          </a:p>
          <a:p>
            <a:r>
              <a:rPr lang="cs-CZ" dirty="0">
                <a:solidFill>
                  <a:srgbClr val="000099"/>
                </a:solidFill>
              </a:rPr>
              <a:t>trávení volného času – drogové experimenty</a:t>
            </a:r>
          </a:p>
          <a:p>
            <a:pPr marL="0" indent="0" algn="ctr">
              <a:buNone/>
            </a:pPr>
            <a:endParaRPr lang="cs-CZ" sz="3200" b="1" dirty="0" smtClean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ZMĚNA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CHOVÁNÍ</a:t>
            </a:r>
            <a:endParaRPr lang="cs-CZ" dirty="0"/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noční nespavost spojená s nesmyslným kutěním</a:t>
            </a:r>
          </a:p>
          <a:p>
            <a:pPr lvl="0"/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neobvyklé veselosti a aktivity</a:t>
            </a:r>
          </a:p>
          <a:p>
            <a:pPr lvl="0"/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stavy vzteklosti, únavy, deprese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6" name="Picture 4" descr="C:\Users\franzova\AppData\Local\Microsoft\Windows\Temporary Internet Files\Content.IE5\MFYAPO70\MP900401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072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SLABOST, SPANÍ PŘES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0099"/>
                </a:solidFill>
              </a:rPr>
              <a:t>k</a:t>
            </a:r>
            <a:r>
              <a:rPr lang="cs-CZ" dirty="0" smtClean="0">
                <a:solidFill>
                  <a:srgbClr val="000099"/>
                </a:solidFill>
              </a:rPr>
              <a:t>lesající výkonost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zhoršená koncentrace</a:t>
            </a: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paní přes den</a:t>
            </a:r>
          </a:p>
          <a:p>
            <a:endParaRPr lang="cs-CZ" dirty="0" smtClean="0"/>
          </a:p>
          <a:p>
            <a:pPr marL="0" indent="0" algn="ctr">
              <a:buNone/>
            </a:pPr>
            <a:endParaRPr lang="cs-CZ" sz="3200" b="1" dirty="0" smtClean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ZTRÁTA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CHUTI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JÍDLU,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HUBNUTÍ</a:t>
            </a:r>
          </a:p>
          <a:p>
            <a:r>
              <a:rPr lang="cs-CZ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p</a:t>
            </a:r>
            <a:r>
              <a:rPr lang="cs-CZ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otlačení chuti k jídlu – hubnutí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franzova\AppData\Local\Microsoft\Windows\Temporary Internet Files\Content.IE5\FFLVQ1DX\MP9003089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30150"/>
            <a:ext cx="2599326" cy="172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ranzova\AppData\Local\Microsoft\Windows\Temporary Internet Files\Content.IE5\EB9D9VFY\MP9004304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5144"/>
            <a:ext cx="1616620" cy="1616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274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KOŽNÍ DEFEKTY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topy po škrábnutích a jiných drobných sebepoškozeních, zejména na obličeji a hřbetech rukou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MIZENÍ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PENĚZ</a:t>
            </a:r>
          </a:p>
          <a:p>
            <a:r>
              <a:rPr lang="cs-CZ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z</a:t>
            </a:r>
            <a:r>
              <a:rPr lang="cs-CZ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počátku mizení malých finančních částek</a:t>
            </a:r>
          </a:p>
          <a:p>
            <a:r>
              <a:rPr lang="cs-CZ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p</a:t>
            </a:r>
            <a:r>
              <a:rPr lang="cs-CZ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ozději krádeže větších finančních částek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Arial" pitchFamily="34" charset="0"/>
              </a:rPr>
              <a:t>   a cenných věcí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3" name="Picture 3" descr="C:\Users\franzova\AppData\Local\Microsoft\Windows\Temporary Internet Files\Content.IE5\FFLVQ1DX\MP900423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82384"/>
            <a:ext cx="2411760" cy="162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franzova\AppData\Local\Microsoft\Windows\Temporary Internet Files\Content.IE5\MFYAPO70\MP9004013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072" y="4782384"/>
            <a:ext cx="2032566" cy="162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253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NÁLEZ STŘÍKAČEK, JEHEL, DROG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ři nálezu „nářadí“ rodiče často uvěří, že je někoho cizího, jen v úschově a podobně</a:t>
            </a:r>
          </a:p>
          <a:p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STOPY PO INJEKČNÍM VPICHU </a:t>
            </a:r>
            <a:b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NA KONČETINÁCH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de již není o čem diskutovat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146" name="Picture 2" descr="C:\Users\franzova\AppData\Local\Microsoft\Windows\Temporary Internet Files\Content.IE5\FEKXGN8L\MP9003372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42088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380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564904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DROGY MEZI NÁMI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</a:rPr>
              <a:t>FILM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sz="200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http</a:t>
            </a:r>
            <a:r>
              <a:rPr lang="cs-CZ" sz="2000" dirty="0">
                <a:solidFill>
                  <a:srgbClr val="000099"/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www.reknidrogamne.cz/cs/media/media-videa</a:t>
            </a:r>
            <a:endParaRPr lang="cs-CZ" sz="2000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765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7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7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700" dirty="0" err="1">
                <a:solidFill>
                  <a:srgbClr val="000099"/>
                </a:solidFill>
                <a:latin typeface="Arial"/>
                <a:ea typeface="Times New Roman"/>
              </a:rPr>
              <a:t>Presl</a:t>
            </a:r>
            <a:r>
              <a:rPr lang="cs-CZ" sz="1700" dirty="0">
                <a:solidFill>
                  <a:srgbClr val="000099"/>
                </a:solidFill>
                <a:latin typeface="Arial"/>
                <a:ea typeface="Times New Roman"/>
              </a:rPr>
              <a:t>, </a:t>
            </a:r>
            <a:r>
              <a:rPr lang="cs-CZ" sz="1700" dirty="0" smtClean="0">
                <a:solidFill>
                  <a:srgbClr val="000099"/>
                </a:solidFill>
                <a:latin typeface="Arial"/>
                <a:ea typeface="Times New Roman"/>
              </a:rPr>
              <a:t>Jiří. Drogy</a:t>
            </a:r>
            <a:r>
              <a:rPr lang="cs-CZ" sz="1700" dirty="0">
                <a:solidFill>
                  <a:srgbClr val="000099"/>
                </a:solidFill>
                <a:latin typeface="Arial"/>
                <a:ea typeface="Times New Roman"/>
              </a:rPr>
              <a:t>. Poznej svého nepřítele. Nakladatelství  MEDEA KULTUR  s. r. o.. Vyrobeno ve spolupráci s VZP ČR. (udělen souhlas nakladatelství)</a:t>
            </a: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3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98</TotalTime>
  <Words>441</Words>
  <Application>Microsoft Office PowerPoint</Application>
  <PresentationFormat>Předvádění na obrazovce (4:3)</PresentationFormat>
  <Paragraphs>97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PROTIDROGOVÁ PREVENCE  Jak odhalit braní drog </vt:lpstr>
      <vt:lpstr>Prezentace aplikace PowerPoint</vt:lpstr>
      <vt:lpstr>JAK ODHALIT BRANÍ DROG</vt:lpstr>
      <vt:lpstr>PROBLÉMY VE ŠKOLE</vt:lpstr>
      <vt:lpstr>ZMĚNA PŘÁTEL A PARTY</vt:lpstr>
      <vt:lpstr>SLABOST, SPANÍ PŘES DEN</vt:lpstr>
      <vt:lpstr>KOŽNÍ DEFEKTY</vt:lpstr>
      <vt:lpstr>NÁLEZ STŘÍKAČEK, JEHEL, DROG</vt:lpstr>
      <vt:lpstr>DROGY MEZI NÁMI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40</cp:revision>
  <dcterms:created xsi:type="dcterms:W3CDTF">2012-06-27T08:54:30Z</dcterms:created>
  <dcterms:modified xsi:type="dcterms:W3CDTF">2013-04-02T20:25:53Z</dcterms:modified>
</cp:coreProperties>
</file>