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27" autoAdjust="0"/>
  </p:normalViewPr>
  <p:slideViewPr>
    <p:cSldViewPr showGuides="1">
      <p:cViewPr varScale="1">
        <p:scale>
          <a:sx n="70" d="100"/>
          <a:sy n="70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Jak předejít drogovým problémům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47569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22_PP_19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Jak předejít drogovým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problémům 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možnostmi, ja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k předejít  drogovým problémům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Uvědomění si jak předejít drogovým problémům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20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600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JAK PŘEDEJÍT DROGOVÝM PROBLÉMŮM</a:t>
            </a:r>
            <a:endParaRPr lang="cs-CZ" sz="20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000" dirty="0" smtClean="0"/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drogy se mohou objevit v rodině, ve škole a v</a:t>
            </a:r>
            <a:r>
              <a:rPr lang="cs-CZ" dirty="0">
                <a:solidFill>
                  <a:srgbClr val="000099"/>
                </a:solidFill>
              </a:rPr>
              <a:t> místech trávení volného </a:t>
            </a:r>
            <a:r>
              <a:rPr lang="cs-CZ" dirty="0" smtClean="0">
                <a:solidFill>
                  <a:srgbClr val="000099"/>
                </a:solidFill>
              </a:rPr>
              <a:t>času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to</a:t>
            </a:r>
            <a:r>
              <a:rPr lang="cs-CZ" dirty="0">
                <a:solidFill>
                  <a:srgbClr val="000099"/>
                </a:solidFill>
              </a:rPr>
              <a:t>, že se drogy vyskytují v našem okolí, ještě neznamená, že zasáhnou zrovna </a:t>
            </a:r>
            <a:r>
              <a:rPr lang="cs-CZ" b="1" dirty="0" smtClean="0">
                <a:solidFill>
                  <a:srgbClr val="000099"/>
                </a:solidFill>
              </a:rPr>
              <a:t>NÁS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d</a:t>
            </a:r>
            <a:r>
              <a:rPr lang="cs-CZ" dirty="0" smtClean="0">
                <a:solidFill>
                  <a:srgbClr val="000099"/>
                </a:solidFill>
              </a:rPr>
              <a:t>rogy nemají </a:t>
            </a:r>
            <a:r>
              <a:rPr lang="cs-CZ" dirty="0">
                <a:solidFill>
                  <a:srgbClr val="000099"/>
                </a:solidFill>
              </a:rPr>
              <a:t>nad námi žádnou moc – dokud sami </a:t>
            </a:r>
            <a:r>
              <a:rPr lang="cs-CZ" dirty="0" smtClean="0">
                <a:solidFill>
                  <a:srgbClr val="000099"/>
                </a:solidFill>
              </a:rPr>
              <a:t>nechceme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e</a:t>
            </a:r>
            <a:r>
              <a:rPr lang="cs-CZ" dirty="0" smtClean="0">
                <a:solidFill>
                  <a:srgbClr val="000099"/>
                </a:solidFill>
              </a:rPr>
              <a:t>xistují opatření</a:t>
            </a:r>
            <a:r>
              <a:rPr lang="cs-CZ" dirty="0">
                <a:solidFill>
                  <a:srgbClr val="000099"/>
                </a:solidFill>
              </a:rPr>
              <a:t>, kterými lze </a:t>
            </a:r>
            <a:r>
              <a:rPr lang="cs-CZ" dirty="0" smtClean="0">
                <a:solidFill>
                  <a:srgbClr val="000099"/>
                </a:solidFill>
              </a:rPr>
              <a:t>riziko </a:t>
            </a:r>
            <a:r>
              <a:rPr lang="cs-CZ" dirty="0">
                <a:solidFill>
                  <a:srgbClr val="000099"/>
                </a:solidFill>
              </a:rPr>
              <a:t>drogových potíží </a:t>
            </a:r>
            <a:r>
              <a:rPr lang="cs-CZ" dirty="0" smtClean="0">
                <a:solidFill>
                  <a:srgbClr val="000099"/>
                </a:solidFill>
              </a:rPr>
              <a:t>omezit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</a:rPr>
              <a:t/>
            </a:r>
            <a:br>
              <a:rPr lang="cs-CZ" dirty="0">
                <a:solidFill>
                  <a:srgbClr val="000099"/>
                </a:solidFill>
              </a:rPr>
            </a:b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 descr="C:\Users\franzova\AppData\Local\Microsoft\Windows\Temporary Internet Files\Content.IE5\FEKXGN8L\MP900401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25700"/>
            <a:ext cx="1282349" cy="192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ranzova\AppData\Local\Microsoft\Windows\Temporary Internet Files\Content.IE5\FEKXGN8L\MP9003994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824" y="4510910"/>
            <a:ext cx="1537691" cy="192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ranzova\AppData\Local\Microsoft\Windows\Temporary Internet Files\Content.IE5\FFLVQ1DX\MP9004117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988" y="4539348"/>
            <a:ext cx="1259680" cy="1894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ranzova\AppData\Local\Microsoft\Windows\Temporary Internet Files\Content.IE5\FEKXGN8L\MP900431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39349"/>
            <a:ext cx="1651676" cy="190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35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MLUVIT S DĚTMI O DROGÁCH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endParaRPr lang="cs-CZ" sz="1000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vysvětlit </a:t>
            </a:r>
            <a:r>
              <a:rPr lang="cs-CZ" dirty="0">
                <a:solidFill>
                  <a:srgbClr val="000099"/>
                </a:solidFill>
              </a:rPr>
              <a:t>způsobem přiměřeném </a:t>
            </a:r>
            <a:r>
              <a:rPr lang="cs-CZ" dirty="0" smtClean="0">
                <a:solidFill>
                  <a:srgbClr val="000099"/>
                </a:solidFill>
              </a:rPr>
              <a:t>věku o co jde</a:t>
            </a:r>
          </a:p>
          <a:p>
            <a:r>
              <a:rPr lang="cs-CZ" dirty="0">
                <a:solidFill>
                  <a:srgbClr val="000099"/>
                </a:solidFill>
              </a:rPr>
              <a:t>d</a:t>
            </a:r>
            <a:r>
              <a:rPr lang="cs-CZ" dirty="0" smtClean="0">
                <a:solidFill>
                  <a:srgbClr val="000099"/>
                </a:solidFill>
              </a:rPr>
              <a:t>rogy nejsou tajemství</a:t>
            </a:r>
            <a:endParaRPr lang="cs-CZ" dirty="0">
              <a:solidFill>
                <a:srgbClr val="000099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NEPODCEŇOVAT DÍTĚ</a:t>
            </a:r>
          </a:p>
          <a:p>
            <a:endParaRPr lang="cs-CZ" sz="1000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často děti vědí o drogách víc, než si myslíme</a:t>
            </a:r>
          </a:p>
          <a:p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esnažit se dítě poučovat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ozorně mu naslouchat a všímat si detailů</a:t>
            </a:r>
          </a:p>
          <a:p>
            <a:pPr marL="0" indent="0">
              <a:buNone/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45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POMOCI DÍTĚTI NALÉZT </a:t>
            </a:r>
            <a:b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 UDRŽET SEBEDŮVĚRU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endParaRPr lang="cs-CZ" sz="1000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vyjádřit své pozitivní hodnocení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pochválit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spcBef>
                <a:spcPts val="0"/>
              </a:spcBef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POMOCI DÍTĚTI VYTVOŘIT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SI PEVNÝ HODNOTOVÝ SYSTÉM</a:t>
            </a:r>
          </a:p>
          <a:p>
            <a:endParaRPr lang="cs-CZ" sz="1000" dirty="0" smtClean="0">
              <a:solidFill>
                <a:srgbClr val="000099"/>
              </a:solidFill>
              <a:cs typeface="Arial" pitchFamily="34" charset="0"/>
            </a:endParaRPr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schopnost rozlišit mezi dobrým a špatným</a:t>
            </a:r>
          </a:p>
          <a:p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v</a:t>
            </a:r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ést, ukazovat směr</a:t>
            </a:r>
            <a:endParaRPr lang="cs-CZ" dirty="0">
              <a:solidFill>
                <a:srgbClr val="000099"/>
              </a:solidFill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6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BÝT </a:t>
            </a: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POZITIVNÍM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PŘÍKLADEM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000" dirty="0" smtClean="0">
              <a:solidFill>
                <a:srgbClr val="000099"/>
              </a:solidFill>
              <a:ea typeface="Times New Roman"/>
            </a:endParaRP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lehko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řečeno – těžko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provedeno</a:t>
            </a:r>
          </a:p>
          <a:p>
            <a:r>
              <a:rPr lang="cs-CZ" dirty="0">
                <a:solidFill>
                  <a:srgbClr val="000099"/>
                </a:solidFill>
                <a:ea typeface="Times New Roman"/>
              </a:rPr>
              <a:t>a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lkohol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a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nikotin – významný ukazatel v rodině</a:t>
            </a: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spcBef>
                <a:spcPts val="0"/>
              </a:spcBef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POMOCI DÍTĚTI ZVLÁDAT NEGATIVNÍ TLAKY ZE STRANY VRSTEVNÍKŮ</a:t>
            </a:r>
          </a:p>
          <a:p>
            <a:pPr marL="0" indent="0" algn="ctr">
              <a:buNone/>
            </a:pPr>
            <a:endParaRPr lang="cs-CZ" sz="10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226695"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podporujte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jeho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individualitu </a:t>
            </a:r>
          </a:p>
          <a:p>
            <a:pPr marL="226695">
              <a:spcAft>
                <a:spcPts val="0"/>
              </a:spcAf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o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sobnost dítěte -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nemusí být stejné jako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ostatní, být     </a:t>
            </a:r>
          </a:p>
          <a:p>
            <a:pPr marL="0" indent="0">
              <a:spcAft>
                <a:spcPts val="0"/>
              </a:spcAft>
              <a:buNone/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    jedinečný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a jiný je to, co se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hodnotí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endParaRPr lang="cs-CZ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61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7281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PODPOROVAT VŠECHNY </a:t>
            </a:r>
            <a:b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POZITIVNÍ AKTIVITY DÍTĚTE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endParaRPr lang="cs-CZ" sz="1000" dirty="0" smtClean="0">
              <a:solidFill>
                <a:srgbClr val="000099"/>
              </a:solidFill>
              <a:ea typeface="Times New Roman"/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způsob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trávení volného času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ovlivňuje vznik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drogových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problémů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podporujte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a vyhledávejte zájmy a vlohy svého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dítěte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investovaný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čas i peníze jsou vkladem, který se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vyplatí</a:t>
            </a:r>
          </a:p>
          <a:p>
            <a:pPr>
              <a:spcBef>
                <a:spcPts val="0"/>
              </a:spcBef>
            </a:pPr>
            <a:endParaRPr lang="cs-CZ" dirty="0">
              <a:solidFill>
                <a:srgbClr val="000099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NEBÁT SE PŘIZNAT NEVĚDOMOST</a:t>
            </a:r>
          </a:p>
          <a:p>
            <a:pPr marL="457200">
              <a:spcBef>
                <a:spcPts val="0"/>
              </a:spcBef>
              <a:spcAft>
                <a:spcPts val="0"/>
              </a:spcAft>
            </a:pPr>
            <a:endParaRPr lang="cs-CZ" sz="1000" dirty="0" smtClean="0">
              <a:solidFill>
                <a:srgbClr val="000099"/>
              </a:solidFill>
              <a:ea typeface="Times New Roman"/>
            </a:endParaRPr>
          </a:p>
          <a:p>
            <a:pPr marL="457200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drogy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jsou téma pro celou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společnost </a:t>
            </a:r>
          </a:p>
          <a:p>
            <a:pPr marL="457200">
              <a:spcBef>
                <a:spcPts val="0"/>
              </a:spcBef>
              <a:spcAft>
                <a:spcPts val="0"/>
              </a:spcAf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n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ebát se ptát</a:t>
            </a:r>
          </a:p>
          <a:p>
            <a:pPr marL="457200">
              <a:spcBef>
                <a:spcPts val="0"/>
              </a:spcBef>
              <a:spcAft>
                <a:spcPts val="0"/>
              </a:spcAft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z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ískání informací – profesionální instituce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>
              <a:spcBef>
                <a:spcPts val="0"/>
              </a:spcBef>
            </a:pPr>
            <a:endParaRPr lang="cs-CZ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86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dirty="0" err="1">
                <a:solidFill>
                  <a:srgbClr val="000099"/>
                </a:solidFill>
                <a:latin typeface="Arial"/>
                <a:ea typeface="Times New Roman"/>
              </a:rPr>
              <a:t>Presl</a:t>
            </a:r>
            <a:r>
              <a:rPr lang="cs-CZ" sz="1400" dirty="0">
                <a:solidFill>
                  <a:srgbClr val="000099"/>
                </a:solidFill>
                <a:latin typeface="Arial"/>
                <a:ea typeface="Times New Roman"/>
              </a:rPr>
              <a:t>, Jiří. Drogy. Poznej svého nepřítele. Nakladatelství  MEDEA KULTUR  s. r. o.. Vyrobeno ve spolupráci s VZP ČR. (udělen souhlas nakladatelství)</a:t>
            </a:r>
          </a:p>
          <a:p>
            <a:pPr algn="l">
              <a:spcBef>
                <a:spcPts val="0"/>
              </a:spcBef>
            </a:pPr>
            <a:endParaRPr lang="cs-CZ" sz="1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126</TotalTime>
  <Words>426</Words>
  <Application>Microsoft Office PowerPoint</Application>
  <PresentationFormat>Předvádění na obrazovce (4:3)</PresentationFormat>
  <Paragraphs>92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PROTIDROGOVÁ PREVENCE  Jak předejít drogovým problémům </vt:lpstr>
      <vt:lpstr>Prezentace aplikace PowerPoint</vt:lpstr>
      <vt:lpstr>  JAK PŘEDEJÍT DROGOVÝM PROBLÉMŮM</vt:lpstr>
      <vt:lpstr>MLUVIT S DĚTMI O DROGÁCH</vt:lpstr>
      <vt:lpstr>POMOCI DÍTĚTI NALÉZT  A UDRŽET SEBEDŮVĚRU</vt:lpstr>
      <vt:lpstr>  BÝT POZITIVNÍM PŘÍKLADEM</vt:lpstr>
      <vt:lpstr>PODPOROVAT VŠECHNY  POZITIVNÍ AKTIVITY DÍTĚTE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44</cp:revision>
  <dcterms:created xsi:type="dcterms:W3CDTF">2012-06-27T08:54:30Z</dcterms:created>
  <dcterms:modified xsi:type="dcterms:W3CDTF">2013-04-02T20:15:26Z</dcterms:modified>
</cp:coreProperties>
</file>