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eknidrogamne.cz/cs/odbornici/instituc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reknidrogamne.cz/cs/instituce-alko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eknidrogamne.cz/cs/instituce-web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reknidrogamne.cz/cs/instituce-komunity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eknidrogamne.cz/cs/instituce-postamb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eknidrogamne.cz/cs/media/media-vide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nstituce v drogové oblasti   </a:t>
            </a:r>
            <a:r>
              <a:rPr lang="cs-CZ" sz="3100" dirty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cs-CZ" sz="31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 p </a:t>
            </a:r>
            <a:endParaRPr lang="cs-CZ" sz="31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81328"/>
            <a:ext cx="7924236" cy="29311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8813884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22_PP_20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Instituce v drogové  oblasti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institucemi , které působí v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drogové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oblasti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 institucích,  které působí v oblasti 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drogové oblasti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40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76864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6002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INSTITUCE</a:t>
            </a:r>
            <a: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 DROGOVÉ OBLASTI</a:t>
            </a:r>
            <a:endParaRPr lang="cs-CZ" sz="32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1000" b="1" dirty="0" smtClean="0">
              <a:solidFill>
                <a:srgbClr val="00008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dirty="0"/>
          </a:p>
          <a:p>
            <a:pPr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i</a:t>
            </a:r>
            <a:r>
              <a:rPr lang="cs-CZ" dirty="0" smtClean="0">
                <a:solidFill>
                  <a:srgbClr val="000099"/>
                </a:solidFill>
              </a:rPr>
              <a:t>nstituce v drogové oblasti sídlí po celé České republice</a:t>
            </a:r>
          </a:p>
          <a:p>
            <a:pPr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c</a:t>
            </a:r>
            <a:r>
              <a:rPr lang="cs-CZ" dirty="0" smtClean="0">
                <a:solidFill>
                  <a:srgbClr val="000099"/>
                </a:solidFill>
              </a:rPr>
              <a:t>entra </a:t>
            </a:r>
            <a:r>
              <a:rPr lang="cs-CZ" dirty="0" err="1" smtClean="0">
                <a:solidFill>
                  <a:srgbClr val="000099"/>
                </a:solidFill>
              </a:rPr>
              <a:t>adiktologických</a:t>
            </a:r>
            <a:r>
              <a:rPr lang="cs-CZ" dirty="0" smtClean="0">
                <a:solidFill>
                  <a:srgbClr val="000099"/>
                </a:solidFill>
              </a:rPr>
              <a:t> služeb, centra prevence drogových závislostí, K – centra, poradny drogových závislostí, střediska výchovné péče, nízkoprahová kontaktní centra, …</a:t>
            </a:r>
            <a:endParaRPr lang="cs-CZ" dirty="0">
              <a:solidFill>
                <a:srgbClr val="000099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www.reknidrogamne.cz/cs/odbornici/instituce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2998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ALKOHOLICKÉ PORADNY </a:t>
            </a:r>
            <a:b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A JINÁ ZAŘÍZENÍ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000099"/>
                </a:solidFill>
              </a:rPr>
              <a:t>AT ambulance a poradny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centra pro závislé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psychiatrické lékařské ordinace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protialkoholické poradny, ...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www.reknidrogamne.cz/cs/instituce-alko</a:t>
            </a: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2" name="Picture 4" descr="C:\Users\franzova\AppData\Local\Microsoft\Windows\Temporary Internet Files\Content.IE5\FEKXGN8L\MP9003990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132856"/>
            <a:ext cx="2777456" cy="1587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8773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DŮLEŽITÉ WEBOVÉ ODKAZY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000099"/>
                </a:solidFill>
              </a:rPr>
              <a:t>informační server projektu prevence vzniku závislostí Řekni drogám NE!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informační portál o ilegálních a legálních drogách</a:t>
            </a:r>
          </a:p>
          <a:p>
            <a:r>
              <a:rPr lang="cs-CZ" dirty="0">
                <a:solidFill>
                  <a:srgbClr val="000099"/>
                </a:solidFill>
              </a:rPr>
              <a:t>i</a:t>
            </a:r>
            <a:r>
              <a:rPr lang="cs-CZ" dirty="0" smtClean="0">
                <a:solidFill>
                  <a:srgbClr val="000099"/>
                </a:solidFill>
              </a:rPr>
              <a:t>nformační server o kouření, …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www.reknidrogamne.cz/cs/instituce-weby</a:t>
            </a: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8597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KOMUNITY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>
                <a:solidFill>
                  <a:srgbClr val="000099"/>
                </a:solidFill>
              </a:rPr>
              <a:t>t</a:t>
            </a:r>
            <a:r>
              <a:rPr lang="cs-CZ" dirty="0" smtClean="0">
                <a:solidFill>
                  <a:srgbClr val="000099"/>
                </a:solidFill>
              </a:rPr>
              <a:t>erapeutické komunity</a:t>
            </a:r>
          </a:p>
          <a:p>
            <a:pPr marL="0" indent="0">
              <a:buNone/>
            </a:pPr>
            <a:endParaRPr lang="cs-CZ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www.reknidrogamne.cz/cs/instituce-komunity</a:t>
            </a: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franzova\AppData\Local\Microsoft\Windows\Temporary Internet Files\Content.IE5\MFYAPO70\MP9004491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00808"/>
            <a:ext cx="2448272" cy="1836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7568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POSTAMBULANTNÍ PÉČE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r>
              <a:rPr lang="cs-CZ" dirty="0">
                <a:solidFill>
                  <a:srgbClr val="000099"/>
                </a:solidFill>
              </a:rPr>
              <a:t>d</a:t>
            </a:r>
            <a:r>
              <a:rPr lang="cs-CZ" dirty="0" smtClean="0">
                <a:solidFill>
                  <a:srgbClr val="000099"/>
                </a:solidFill>
              </a:rPr>
              <a:t>oléčovací centra</a:t>
            </a:r>
          </a:p>
          <a:p>
            <a:r>
              <a:rPr lang="cs-CZ" dirty="0">
                <a:solidFill>
                  <a:srgbClr val="000099"/>
                </a:solidFill>
              </a:rPr>
              <a:t>c</a:t>
            </a:r>
            <a:r>
              <a:rPr lang="cs-CZ" dirty="0" smtClean="0">
                <a:solidFill>
                  <a:srgbClr val="000099"/>
                </a:solidFill>
              </a:rPr>
              <a:t>entra následné péče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stacionáře</a:t>
            </a:r>
          </a:p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www.reknidrogamne.cz/cs/instituce-postamb</a:t>
            </a: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67485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332656"/>
          </a:xfrm>
        </p:spPr>
        <p:txBody>
          <a:bodyPr/>
          <a:lstStyle/>
          <a:p>
            <a:endParaRPr lang="cs-CZ" sz="3200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 algn="ctr">
              <a:buNone/>
            </a:pPr>
            <a:endParaRPr lang="cs-CZ" sz="3200" b="1" dirty="0" smtClean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LEGÁLNÍ DROGY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0099"/>
                </a:solidFill>
                <a:cs typeface="Arial" pitchFamily="34" charset="0"/>
              </a:rPr>
              <a:t>FILM</a:t>
            </a:r>
          </a:p>
          <a:p>
            <a:pPr marL="0" indent="0" algn="ctr">
              <a:buNone/>
            </a:pPr>
            <a:endParaRPr lang="cs-CZ" dirty="0">
              <a:solidFill>
                <a:srgbClr val="000099"/>
              </a:solidFill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DROGY – JASNÁ VOLBA.</a:t>
            </a: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DROGY. NEBER DROGY.</a:t>
            </a: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DROGY. STERILNÍ JEHLY.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0099"/>
                </a:solidFill>
                <a:cs typeface="Arial" pitchFamily="34" charset="0"/>
              </a:rPr>
              <a:t>SPOTY</a:t>
            </a:r>
          </a:p>
          <a:p>
            <a:pPr marL="0" indent="0" algn="ctr">
              <a:buNone/>
            </a:pPr>
            <a:endParaRPr lang="cs-CZ" dirty="0">
              <a:solidFill>
                <a:srgbClr val="000099"/>
              </a:solidFill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000" dirty="0">
                <a:solidFill>
                  <a:srgbClr val="000099"/>
                </a:solidFill>
                <a:cs typeface="Arial" pitchFamily="34" charset="0"/>
                <a:hlinkClick r:id="rId2"/>
              </a:rPr>
              <a:t>http://</a:t>
            </a:r>
            <a:r>
              <a:rPr lang="cs-CZ" sz="2000" dirty="0" smtClean="0">
                <a:solidFill>
                  <a:srgbClr val="000099"/>
                </a:solidFill>
                <a:cs typeface="Arial" pitchFamily="34" charset="0"/>
                <a:hlinkClick r:id="rId2"/>
              </a:rPr>
              <a:t>www.reknidrogamne.cz/cs/media/media-videa</a:t>
            </a:r>
            <a:endParaRPr lang="cs-CZ" sz="2000" dirty="0" smtClean="0">
              <a:solidFill>
                <a:srgbClr val="000099"/>
              </a:solidFill>
              <a:cs typeface="Arial" pitchFamily="34" charset="0"/>
            </a:endParaRPr>
          </a:p>
          <a:p>
            <a:pPr marL="0" indent="0" algn="ctr">
              <a:buNone/>
            </a:pPr>
            <a:endParaRPr lang="cs-CZ" sz="2000" dirty="0" smtClean="0">
              <a:solidFill>
                <a:srgbClr val="000099"/>
              </a:solidFill>
              <a:cs typeface="Arial" pitchFamily="34" charset="0"/>
            </a:endParaRPr>
          </a:p>
          <a:p>
            <a:pPr marL="0" indent="0" algn="ctr">
              <a:buNone/>
            </a:pPr>
            <a:endParaRPr lang="cs-CZ" dirty="0">
              <a:solidFill>
                <a:srgbClr val="000099"/>
              </a:solidFill>
              <a:cs typeface="Arial" pitchFamily="34" charset="0"/>
            </a:endParaRPr>
          </a:p>
          <a:p>
            <a:pPr marL="0" indent="0" algn="ctr">
              <a:buNone/>
            </a:pPr>
            <a:endParaRPr lang="cs-CZ" dirty="0">
              <a:solidFill>
                <a:srgbClr val="000099"/>
              </a:solidFill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688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spcBef>
                <a:spcPts val="0"/>
              </a:spcBef>
              <a:buFont typeface="Arial" pitchFamily="34" charset="0"/>
              <a:buChar char="•"/>
            </a:pP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8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latin typeface="Arial"/>
                <a:ea typeface="Times New Roman"/>
              </a:rPr>
              <a:t>http</a:t>
            </a:r>
            <a:r>
              <a:rPr lang="cs-CZ" sz="1800" dirty="0">
                <a:latin typeface="Arial"/>
                <a:ea typeface="Times New Roman"/>
              </a:rPr>
              <a:t>://</a:t>
            </a:r>
            <a:r>
              <a:rPr lang="cs-CZ" sz="1800" dirty="0" smtClean="0">
                <a:latin typeface="Arial"/>
                <a:ea typeface="Times New Roman"/>
              </a:rPr>
              <a:t>www.reknidrogamne.cz</a:t>
            </a: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solidFill>
                  <a:schemeClr val="tx1"/>
                </a:solidFill>
                <a:latin typeface="Arial"/>
                <a:ea typeface="Times New Roman"/>
              </a:rPr>
              <a:t>„Materiál </a:t>
            </a:r>
            <a:r>
              <a:rPr lang="cs-CZ" sz="12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1507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113</TotalTime>
  <Words>364</Words>
  <Application>Microsoft Office PowerPoint</Application>
  <PresentationFormat>Předvádění na obrazovce (4:3)</PresentationFormat>
  <Paragraphs>95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PROTIDROGOVÁ PREVENCE  Instituce v drogové oblasti      p </vt:lpstr>
      <vt:lpstr>Prezentace aplikace PowerPoint</vt:lpstr>
      <vt:lpstr>   INSTITUCE V DROGOVÉ OBLASTI</vt:lpstr>
      <vt:lpstr>ALKOHOLICKÉ PORADNY  A JINÁ ZAŘÍZENÍ</vt:lpstr>
      <vt:lpstr>DŮLEŽITÉ WEBOVÉ ODKAZY</vt:lpstr>
      <vt:lpstr>KOMUNITY</vt:lpstr>
      <vt:lpstr>POSTAMBULANTNÍ PÉČE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46</cp:revision>
  <dcterms:created xsi:type="dcterms:W3CDTF">2012-06-27T08:54:30Z</dcterms:created>
  <dcterms:modified xsi:type="dcterms:W3CDTF">2013-05-03T08:46:35Z</dcterms:modified>
</cp:coreProperties>
</file>