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C55B7E9F-6840-4E0F-A868-F6203ACA7699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01A603A1-0128-4B1E-9592-EEABECA7B4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7E9F-6840-4E0F-A868-F6203ACA7699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03A1-0128-4B1E-9592-EEABECA7B4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C55B7E9F-6840-4E0F-A868-F6203ACA7699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01A603A1-0128-4B1E-9592-EEABECA7B4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7E9F-6840-4E0F-A868-F6203ACA7699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03A1-0128-4B1E-9592-EEABECA7B4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7E9F-6840-4E0F-A868-F6203ACA7699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03A1-0128-4B1E-9592-EEABECA7B4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7E9F-6840-4E0F-A868-F6203ACA7699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03A1-0128-4B1E-9592-EEABECA7B4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7E9F-6840-4E0F-A868-F6203ACA7699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03A1-0128-4B1E-9592-EEABECA7B4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7E9F-6840-4E0F-A868-F6203ACA7699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03A1-0128-4B1E-9592-EEABECA7B4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7E9F-6840-4E0F-A868-F6203ACA7699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03A1-0128-4B1E-9592-EEABECA7B4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7E9F-6840-4E0F-A868-F6203ACA7699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03A1-0128-4B1E-9592-EEABECA7B4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7E9F-6840-4E0F-A868-F6203ACA7699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03A1-0128-4B1E-9592-EEABECA7B4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55B7E9F-6840-4E0F-A868-F6203ACA7699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1A603A1-0128-4B1E-9592-EEABECA7B4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2.jpeg"/><Relationship Id="rId5" Type="http://schemas.openxmlformats.org/officeDocument/2006/relationships/image" Target="../media/image5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002060"/>
                </a:solidFill>
              </a:rPr>
              <a:t>BE HEALTHY!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31" name="Picture 7" descr="C:\Users\Martina\AppData\Local\Microsoft\Windows\Temporary Internet Files\Content.IE5\SEQ1TQF2\MP9004388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4896544" cy="3269026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smtClean="0">
                <a:solidFill>
                  <a:schemeClr val="accent1">
                    <a:lumMod val="75000"/>
                  </a:schemeClr>
                </a:solidFill>
              </a:rPr>
              <a:t>VY_22_INOVACE_AJK.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29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Autor: Martina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Majtánová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lvl="0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Datum vytvoření: únor 2012</a:t>
            </a:r>
          </a:p>
          <a:p>
            <a:pPr lvl="0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Ročník: I.stupeň (4.-5.ročník) </a:t>
            </a:r>
          </a:p>
          <a:p>
            <a:pPr lvl="0"/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Vzdělávací oblast: Jazyk a jazyková komunikace</a:t>
            </a:r>
          </a:p>
          <a:p>
            <a:pPr lvl="0"/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Vzdělávací obor: Anglický jazyk</a:t>
            </a:r>
          </a:p>
          <a:p>
            <a:pPr lvl="0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Tematický okruh: Rozvoj komunikačních dovedností</a:t>
            </a:r>
          </a:p>
          <a:p>
            <a:pPr lvl="0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Téma:  Zdraví</a:t>
            </a:r>
          </a:p>
          <a:p>
            <a:endParaRPr lang="cs-CZ" dirty="0"/>
          </a:p>
        </p:txBody>
      </p:sp>
      <p:pic>
        <p:nvPicPr>
          <p:cNvPr id="4" name="Picture 28" descr="http://www.zssvat.cz/wp-content/uploads/2010/10/logo-eu-2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7835" y="5085184"/>
            <a:ext cx="5688330" cy="1079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800" dirty="0" err="1" smtClean="0"/>
              <a:t>Choose</a:t>
            </a:r>
            <a:r>
              <a:rPr lang="cs-CZ" sz="4800" dirty="0" smtClean="0"/>
              <a:t> </a:t>
            </a:r>
            <a:r>
              <a:rPr lang="cs-CZ" sz="4800" dirty="0" err="1" smtClean="0"/>
              <a:t>healthy</a:t>
            </a:r>
            <a:r>
              <a:rPr lang="cs-CZ" sz="4800" dirty="0" smtClean="0"/>
              <a:t> </a:t>
            </a:r>
            <a:r>
              <a:rPr lang="cs-CZ" sz="4800" dirty="0" err="1" smtClean="0"/>
              <a:t>things</a:t>
            </a:r>
            <a:r>
              <a:rPr lang="cs-CZ" sz="4800" dirty="0" smtClean="0"/>
              <a:t>!</a:t>
            </a:r>
            <a:endParaRPr lang="cs-CZ" sz="4800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Martina\AppData\Local\Microsoft\Windows\Temporary Internet Files\Content.IE5\SEQ1TQF2\MP90043738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16831"/>
            <a:ext cx="2664296" cy="399074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6" name="TextovéPole 5"/>
          <p:cNvSpPr txBox="1"/>
          <p:nvPr/>
        </p:nvSpPr>
        <p:spPr>
          <a:xfrm>
            <a:off x="3635896" y="2780928"/>
            <a:ext cx="488133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Eat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lots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of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vegetables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!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Don´t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eat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lots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of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vegetables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!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1" name="Picture 3" descr="C:\Users\Martina\AppData\Local\Microsoft\Windows\Temporary Internet Files\Content.IE5\BW4LMQ1Y\MC9004331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340768"/>
            <a:ext cx="1440160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Martina\AppData\Local\Microsoft\Windows\Temporary Internet Files\Content.IE5\SEQ1TQF2\MP9002277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92696"/>
            <a:ext cx="4680520" cy="331236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6" name="Picture 3" descr="C:\Users\Martina\AppData\Local\Microsoft\Windows\Temporary Internet Files\Content.IE5\BW4LMQ1Y\MC9004331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908720"/>
            <a:ext cx="1440160" cy="144016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851920" y="4077072"/>
            <a:ext cx="3849132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Eat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lots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of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fruit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!</a:t>
            </a:r>
          </a:p>
          <a:p>
            <a:pPr algn="ctr"/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Don´t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eat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lots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of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fruit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!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9" name="Picture 3" descr="C:\Users\Martina\AppData\Local\Microsoft\Windows\Temporary Internet Files\Content.IE5\SEQ1TQF2\MP900425493[1].jpg"/>
          <p:cNvPicPr>
            <a:picLocks noChangeAspect="1" noChangeArrowheads="1"/>
          </p:cNvPicPr>
          <p:nvPr/>
        </p:nvPicPr>
        <p:blipFill>
          <a:blip r:embed="rId2" cstate="print"/>
          <a:srcRect l="1677" t="13418"/>
          <a:stretch>
            <a:fillRect/>
          </a:stretch>
        </p:blipFill>
        <p:spPr bwMode="auto">
          <a:xfrm>
            <a:off x="323528" y="260648"/>
            <a:ext cx="4221088" cy="371703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4100" name="Picture 4" descr="C:\Users\Martina\AppData\Local\Microsoft\Windows\Temporary Internet Files\Content.IE5\8GN0SNH5\MP90040239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3789040"/>
            <a:ext cx="3901440" cy="259994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8" name="Picture 3" descr="C:\Users\Martina\AppData\Local\Microsoft\Windows\Temporary Internet Files\Content.IE5\BW4LMQ1Y\MC9004331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404664"/>
            <a:ext cx="1440160" cy="144016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572000" y="1988840"/>
            <a:ext cx="4022255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Eat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lots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of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chocolate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and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sweets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!</a:t>
            </a:r>
          </a:p>
          <a:p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         Don´t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eat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lots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of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        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chocolate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           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and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sweets</a:t>
            </a: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3" name="Picture 3" descr="C:\Users\Martina\AppData\Local\Microsoft\Windows\Temporary Internet Files\Content.IE5\BW4LMQ1Y\MP9004229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25053"/>
            <a:ext cx="3563888" cy="234158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127" name="Picture 7" descr="C:\Users\Martina\AppData\Local\Microsoft\Windows\Temporary Internet Files\Content.IE5\NM0CHSAD\MP90042794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501008"/>
            <a:ext cx="2852936" cy="285293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126" name="Picture 6" descr="C:\Users\Martina\AppData\Local\Microsoft\Windows\Temporary Internet Files\Content.IE5\8GN0SNH5\MP90043110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564904"/>
            <a:ext cx="2790974" cy="278282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1" name="Picture 3" descr="C:\Users\Martina\AppData\Local\Microsoft\Windows\Temporary Internet Files\Content.IE5\BW4LMQ1Y\MC90043316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404664"/>
            <a:ext cx="1440160" cy="1440160"/>
          </a:xfrm>
          <a:prstGeom prst="rect">
            <a:avLst/>
          </a:prstGeom>
          <a:noFill/>
        </p:spPr>
      </p:pic>
      <p:pic>
        <p:nvPicPr>
          <p:cNvPr id="5129" name="Picture 9" descr="C:\Users\Martina\AppData\Local\Microsoft\Windows\Temporary Internet Files\Content.IE5\SEQ1TQF2\MP90043402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692696"/>
            <a:ext cx="1545365" cy="115902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14" name="TextovéPole 13"/>
          <p:cNvSpPr txBox="1"/>
          <p:nvPr/>
        </p:nvSpPr>
        <p:spPr>
          <a:xfrm>
            <a:off x="5220072" y="2492896"/>
            <a:ext cx="3306546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Play a sport!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Don´t play a sport!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7" name="Picture 3" descr="C:\Users\Martina\AppData\Local\Microsoft\Windows\Temporary Internet Files\Content.IE5\NM0CHSAD\MP9004012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04664"/>
            <a:ext cx="2504661" cy="313159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7" name="Picture 3" descr="C:\Users\Martina\AppData\Local\Microsoft\Windows\Temporary Internet Files\Content.IE5\BW4LMQ1Y\MC9004331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404664"/>
            <a:ext cx="1440160" cy="1440160"/>
          </a:xfrm>
          <a:prstGeom prst="rect">
            <a:avLst/>
          </a:prstGeom>
          <a:noFill/>
        </p:spPr>
      </p:pic>
      <p:pic>
        <p:nvPicPr>
          <p:cNvPr id="6146" name="Picture 2" descr="C:\Users\Martina\AppData\Local\Microsoft\Windows\Temporary Internet Files\Content.IE5\8GN0SNH5\MC90044175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645024"/>
            <a:ext cx="2743200" cy="274320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8" name="TextovéPole 7"/>
          <p:cNvSpPr txBox="1"/>
          <p:nvPr/>
        </p:nvSpPr>
        <p:spPr>
          <a:xfrm>
            <a:off x="3779912" y="4077072"/>
            <a:ext cx="4443845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Drink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lots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of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water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!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Don´t drink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lots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of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water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!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Sit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at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TV </a:t>
            </a:r>
            <a:r>
              <a:rPr lang="cs-CZ" sz="28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or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computer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all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day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!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C:\Users\Martina\AppData\Local\Microsoft\Windows\Temporary Internet Files\Content.IE5\BW4LMQ1Y\MP9004331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068960"/>
            <a:ext cx="4923668" cy="32918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7171" name="Picture 3" descr="C:\Users\Martina\AppData\Local\Microsoft\Windows\Temporary Internet Files\Content.IE5\NM0CHSAD\MP9004307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492896"/>
            <a:ext cx="2948533" cy="390594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7" name="Picture 3" descr="C:\Users\Martina\AppData\Local\Microsoft\Windows\Temporary Internet Files\Content.IE5\BW4LMQ1Y\MC9004331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404664"/>
            <a:ext cx="1440160" cy="144016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67544" y="1916832"/>
            <a:ext cx="67690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Don´t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sit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at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TV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or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computer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all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day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!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400" dirty="0" smtClean="0"/>
              <a:t>Prezentace slouží k nácviku rozkazovacího způsobu a k utvoření názoru na to, co je dobré pro zdravý životní styl </a:t>
            </a:r>
          </a:p>
          <a:p>
            <a:endParaRPr lang="cs-CZ" sz="3200" dirty="0" smtClean="0"/>
          </a:p>
          <a:p>
            <a:r>
              <a:rPr lang="cs-CZ" sz="2000" dirty="0" smtClean="0"/>
              <a:t>Cíl: žák vybere ze 2 vět, co je zdravé a věty použije při vytváření plakátu, používá rozkazovací způsob</a:t>
            </a:r>
          </a:p>
          <a:p>
            <a:pPr algn="ctr"/>
            <a:endParaRPr lang="cs-CZ" sz="2000" dirty="0" smtClean="0"/>
          </a:p>
          <a:p>
            <a:pPr marL="0" indent="0" algn="ctr">
              <a:buNone/>
            </a:pPr>
            <a:r>
              <a:rPr lang="cs-CZ" sz="2000" b="1" dirty="0" smtClean="0"/>
              <a:t>Reference</a:t>
            </a:r>
          </a:p>
          <a:p>
            <a:r>
              <a:rPr lang="cs-CZ" sz="2000" dirty="0" smtClean="0"/>
              <a:t> [cit. 2012-02-28]. Obrázky dostupné pod licencí Microsoft Office 2010 </a:t>
            </a:r>
            <a:r>
              <a:rPr lang="cs-CZ" sz="2000" smtClean="0"/>
              <a:t>na </a:t>
            </a:r>
            <a:r>
              <a:rPr lang="cs-CZ" sz="2000" smtClean="0"/>
              <a:t>www.office.microsoft.com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55</TotalTime>
  <Words>184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Původ</vt:lpstr>
      <vt:lpstr>BE HEALTHY!</vt:lpstr>
      <vt:lpstr>VY_22_INOVACE_AJK.29</vt:lpstr>
      <vt:lpstr>Choose healthy things!</vt:lpstr>
      <vt:lpstr>Prezentace aplikace PowerPoint</vt:lpstr>
      <vt:lpstr>Prezentace aplikace PowerPoint</vt:lpstr>
      <vt:lpstr>Prezentace aplikace PowerPoint</vt:lpstr>
      <vt:lpstr>Prezentace aplikace PowerPoint</vt:lpstr>
      <vt:lpstr>Sit at the TV or computer all day!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 HEALTHY!</dc:title>
  <dc:creator>Martina</dc:creator>
  <cp:lastModifiedBy>jitka</cp:lastModifiedBy>
  <cp:revision>9</cp:revision>
  <dcterms:created xsi:type="dcterms:W3CDTF">2012-02-28T18:09:29Z</dcterms:created>
  <dcterms:modified xsi:type="dcterms:W3CDTF">2013-08-22T14:57:10Z</dcterms:modified>
</cp:coreProperties>
</file>