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6" r:id="rId4"/>
    <p:sldId id="267" r:id="rId5"/>
    <p:sldId id="268" r:id="rId6"/>
    <p:sldId id="257" r:id="rId7"/>
    <p:sldId id="259" r:id="rId8"/>
    <p:sldId id="269" r:id="rId9"/>
    <p:sldId id="258" r:id="rId10"/>
    <p:sldId id="260" r:id="rId11"/>
    <p:sldId id="261" r:id="rId12"/>
    <p:sldId id="262" r:id="rId13"/>
    <p:sldId id="263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shade val="48000"/>
                <a:satMod val="230000"/>
                <a:alpha val="15000"/>
              </a:schemeClr>
            </a:gs>
            <a:gs pos="60000">
              <a:schemeClr val="bg2">
                <a:shade val="92000"/>
                <a:satMod val="230000"/>
              </a:schemeClr>
            </a:gs>
            <a:gs pos="100000">
              <a:schemeClr val="bg2">
                <a:tint val="85000"/>
                <a:satMod val="4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02D9AB3-A0DB-4106-B080-D96E8FAA7568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C5F0CFA-0FD6-40EB-8E47-532E0F19631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7.jpeg"/><Relationship Id="rId5" Type="http://schemas.openxmlformats.org/officeDocument/2006/relationships/image" Target="../media/image11.wmf"/><Relationship Id="rId10" Type="http://schemas.openxmlformats.org/officeDocument/2006/relationships/image" Target="../media/image16.jpeg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jpeg"/><Relationship Id="rId7" Type="http://schemas.openxmlformats.org/officeDocument/2006/relationships/image" Target="../media/image23.wmf"/><Relationship Id="rId12" Type="http://schemas.openxmlformats.org/officeDocument/2006/relationships/image" Target="../media/image28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jpeg"/><Relationship Id="rId9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135912" cy="34448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err="1" smtClean="0"/>
              <a:t>What</a:t>
            </a:r>
            <a:r>
              <a:rPr lang="cs-CZ" sz="5400" b="1" dirty="0" smtClean="0"/>
              <a:t> are </a:t>
            </a:r>
            <a:r>
              <a:rPr lang="cs-CZ" sz="5400" b="1" dirty="0" err="1" smtClean="0"/>
              <a:t>they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doing</a:t>
            </a:r>
            <a:r>
              <a:rPr lang="cs-CZ" sz="5400" b="1" dirty="0" smtClean="0"/>
              <a:t>?</a:t>
            </a:r>
            <a:br>
              <a:rPr lang="cs-CZ" sz="5400" b="1" dirty="0" smtClean="0"/>
            </a:b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err="1" smtClean="0"/>
              <a:t>What</a:t>
            </a:r>
            <a:r>
              <a:rPr lang="cs-CZ" sz="5400" b="1" dirty="0" smtClean="0"/>
              <a:t> do </a:t>
            </a:r>
            <a:r>
              <a:rPr lang="cs-CZ" sz="5400" b="1" dirty="0" err="1" smtClean="0"/>
              <a:t>they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usually</a:t>
            </a:r>
            <a:r>
              <a:rPr lang="cs-CZ" sz="5400" b="1" dirty="0" smtClean="0"/>
              <a:t> do?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1"/>
                </a:solidFill>
              </a:rPr>
              <a:t>VY_22_INOVACE_AJK</a:t>
            </a:r>
            <a:r>
              <a:rPr lang="cs-CZ" sz="3200" b="1" dirty="0" smtClean="0">
                <a:solidFill>
                  <a:schemeClr val="tx1"/>
                </a:solidFill>
              </a:rPr>
              <a:t>. 33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březen 2012</a:t>
            </a:r>
          </a:p>
          <a:p>
            <a:pPr lvl="0"/>
            <a:r>
              <a:rPr lang="cs-CZ" sz="2400" dirty="0" smtClean="0"/>
              <a:t>Ročník: </a:t>
            </a:r>
            <a:r>
              <a:rPr lang="cs-CZ" sz="2400" dirty="0" err="1" smtClean="0"/>
              <a:t>II.stupeň</a:t>
            </a:r>
            <a:r>
              <a:rPr lang="cs-CZ" sz="2400" dirty="0" smtClean="0"/>
              <a:t> (5.- 6.ročník) </a:t>
            </a:r>
          </a:p>
          <a:p>
            <a:pPr lvl="0"/>
            <a:r>
              <a:rPr lang="cs-CZ" sz="2400" dirty="0"/>
              <a:t>Vzdělávací oblast: Jazyk a jazyková </a:t>
            </a:r>
            <a:r>
              <a:rPr lang="cs-CZ" sz="2400" dirty="0" smtClean="0"/>
              <a:t>komunikace</a:t>
            </a:r>
            <a:endParaRPr lang="cs-CZ" sz="2400" dirty="0"/>
          </a:p>
          <a:p>
            <a:pPr lvl="0"/>
            <a:r>
              <a:rPr lang="cs-CZ" sz="2400" dirty="0"/>
              <a:t>Vzdělávací obor: Anglický jazyk</a:t>
            </a:r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Volnočasové aktivity, přítomný čas průběhový x přítomný čas prostý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3964" y="5517232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>
                <a:alpha val="52000"/>
              </a:srgbClr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tina\AppData\Local\Microsoft\Windows\Temporary Internet Files\Content.IE5\KI4XWSVM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82468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tina\AppData\Local\Microsoft\Windows\Temporary Internet Files\Content.IE5\LMMXJSQQ\MC900446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80" y="2969536"/>
            <a:ext cx="1169518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a\AppData\Local\Microsoft\Windows\Temporary Internet Files\Content.IE5\KI4XWSVM\MC900446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604" y="1700808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tina\AppData\Local\Microsoft\Windows\Temporary Internet Files\Content.IE5\SEQ1TQF2\MC9004465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69160"/>
            <a:ext cx="1682496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4156" y="161974"/>
            <a:ext cx="70326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/>
                </a:solidFill>
              </a:rPr>
              <a:t>What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can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you</a:t>
            </a:r>
            <a:r>
              <a:rPr lang="cs-CZ" sz="4000" b="1" dirty="0" smtClean="0">
                <a:solidFill>
                  <a:schemeClr val="bg1"/>
                </a:solidFill>
              </a:rPr>
              <a:t> do in </a:t>
            </a:r>
            <a:r>
              <a:rPr lang="cs-CZ" sz="4000" b="1" dirty="0" err="1" smtClean="0">
                <a:solidFill>
                  <a:schemeClr val="bg1"/>
                </a:solidFill>
              </a:rPr>
              <a:t>winter</a:t>
            </a:r>
            <a:r>
              <a:rPr lang="cs-CZ" sz="4000" b="1" dirty="0" smtClean="0">
                <a:solidFill>
                  <a:schemeClr val="bg1"/>
                </a:solidFill>
              </a:rPr>
              <a:t> ?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1988840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 _ _ _   i _ _  _ _ _ _ _ 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87012" y="4149080"/>
            <a:ext cx="1778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 _ _ _ b _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6093296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 _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3212976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 _ _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32" name="Picture 8" descr="C:\Users\Martina\AppData\Local\Microsoft\Windows\Temporary Internet Files\Content.IE5\8GN0SNH5\MC9004465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724" y="3867748"/>
            <a:ext cx="2004213" cy="190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80312" y="5589240"/>
            <a:ext cx="127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 _ _ d _ e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4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27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97824"/>
            <a:ext cx="75360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What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</a:t>
            </a:r>
            <a:r>
              <a:rPr lang="cs-CZ" sz="4000" b="1" dirty="0" smtClean="0"/>
              <a:t> do in </a:t>
            </a:r>
            <a:r>
              <a:rPr lang="cs-CZ" sz="4000" b="1" dirty="0" err="1" smtClean="0"/>
              <a:t>summer</a:t>
            </a:r>
            <a:r>
              <a:rPr lang="cs-CZ" sz="4000" b="1" dirty="0" smtClean="0"/>
              <a:t> ?</a:t>
            </a:r>
            <a:endParaRPr lang="cs-CZ" sz="4000" b="1" dirty="0"/>
          </a:p>
        </p:txBody>
      </p:sp>
      <p:pic>
        <p:nvPicPr>
          <p:cNvPr id="2050" name="Picture 2" descr="C:\Users\Martina\AppData\Local\Microsoft\Windows\Temporary Internet Files\Content.IE5\KI4XWSVM\MP90043045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63" r="13333" b="20067"/>
          <a:stretch/>
        </p:blipFill>
        <p:spPr bwMode="auto">
          <a:xfrm>
            <a:off x="387848" y="1196752"/>
            <a:ext cx="1033772" cy="116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tina\AppData\Local\Microsoft\Windows\Temporary Internet Files\Content.IE5\SEQ1TQF2\MC9004360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821" y="3700346"/>
            <a:ext cx="1351211" cy="133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tina\AppData\Local\Microsoft\Windows\Temporary Internet Files\Content.IE5\KI4XWSVM\MC900282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07009"/>
            <a:ext cx="1441377" cy="134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tina\AppData\Local\Microsoft\Windows\Temporary Internet Files\Content.IE5\LMMXJSQQ\MC9003588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896" y="3380357"/>
            <a:ext cx="1077887" cy="122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55" y="5261767"/>
            <a:ext cx="853593" cy="91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a\AppData\Local\Microsoft\Windows\Temporary Internet Files\Content.IE5\JUXHLF2Y\MC9003433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09" y="4951436"/>
            <a:ext cx="1222578" cy="122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tina\AppData\Local\Microsoft\Windows\Temporary Internet Files\Content.IE5\LMMXJSQQ\MC9001977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247" y="5097412"/>
            <a:ext cx="1384352" cy="124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tina\AppData\Local\Microsoft\Windows\Temporary Internet Files\Content.IE5\SEQ1TQF2\MC9004125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96752"/>
            <a:ext cx="1351906" cy="1514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tina\AppData\Local\Microsoft\Windows\Temporary Internet Files\Content.IE5\LMMXJSQQ\MP90042439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29089" y="2676139"/>
            <a:ext cx="1693000" cy="1128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tina\AppData\Local\Microsoft\Windows\Temporary Internet Files\Content.IE5\P3BRZT5U\MP900401664[1]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12" b="2966"/>
          <a:stretch/>
        </p:blipFill>
        <p:spPr bwMode="auto">
          <a:xfrm>
            <a:off x="5535509" y="1107620"/>
            <a:ext cx="1357464" cy="1261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9320" y="2389530"/>
            <a:ext cx="2302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 _ _ _  f _ _ _ _ _ _ _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27632" y="1196752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 _ _ _ a h _ _ _ _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758862"/>
            <a:ext cx="210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 _ _ _ _ _ s _ _ _ _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20589" y="3892406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 _ 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557415"/>
            <a:ext cx="2760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 _ _ _  b _ _ _ _ _ _ _ _ _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2361" y="6360974"/>
            <a:ext cx="1681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 _ _ _  g _ _ _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2209" y="6338236"/>
            <a:ext cx="1843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 _ _ _ a b _ _ _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49547" y="5018723"/>
            <a:ext cx="2731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 _ _ _  v _ _ _ _ _ _ _ _ _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7338" y="6275258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 _ _ _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9542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7715200" cy="1001266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</a:rPr>
              <a:t>What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else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can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you</a:t>
            </a:r>
            <a:r>
              <a:rPr lang="cs-CZ" sz="4000" dirty="0" smtClean="0">
                <a:solidFill>
                  <a:schemeClr val="bg1"/>
                </a:solidFill>
              </a:rPr>
              <a:t> do?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Martina\AppData\Local\Microsoft\Windows\Temporary Internet Files\Content.IE5\8GN0SNH5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97912"/>
            <a:ext cx="1134777" cy="108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tina\AppData\Local\Microsoft\Windows\Temporary Internet Files\Content.IE5\NM0CHSAD\MP9004090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3" y="3374585"/>
            <a:ext cx="1263804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tina\AppData\Local\Microsoft\Windows\Temporary Internet Files\Content.IE5\BW4LMQ1Y\MC900382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179" y="478626"/>
            <a:ext cx="1205880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tina\AppData\Local\Microsoft\Windows\Temporary Internet Files\Content.IE5\KI4XWSVM\MC9004398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444" y="5301208"/>
            <a:ext cx="1189161" cy="102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07654"/>
            <a:ext cx="1180083" cy="120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tina\AppData\Local\Microsoft\Windows\Temporary Internet Files\Content.IE5\JUXHLF2Y\MC9002375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790" y="1115368"/>
            <a:ext cx="1099292" cy="122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tina\AppData\Local\Microsoft\Windows\Temporary Internet Files\Content.IE5\P3BRZT5U\MC9004124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67" y="5235584"/>
            <a:ext cx="1054026" cy="115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artina\AppData\Local\Microsoft\Windows\Temporary Internet Files\Content.IE5\SEQ1TQF2\MC9004080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549" y="4080572"/>
            <a:ext cx="1077574" cy="1352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Martina\AppData\Local\Microsoft\Windows\Temporary Internet Files\Content.IE5\LMMXJSQQ\MC90034395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4582" y="1322742"/>
            <a:ext cx="1297313" cy="125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Martina\AppData\Local\Microsoft\Windows\Temporary Internet Files\Content.IE5\NM0CHSAD\MC9004284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198185"/>
            <a:ext cx="1276808" cy="118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0891" y="2569461"/>
            <a:ext cx="1829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 _ _ _ a b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2957" y="2321054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 _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1" y="2409578"/>
            <a:ext cx="2710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C _ _ _ _ _ _ s _ _ _ _ _</a:t>
            </a:r>
          </a:p>
          <a:p>
            <a:endParaRPr lang="cs-CZ" b="1" dirty="0" smtClean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12237" y="2200129"/>
            <a:ext cx="1064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 _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0891" y="4572305"/>
            <a:ext cx="1111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W _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2420" y="4354450"/>
            <a:ext cx="3320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 _ _ _  c _ _ _ _ _ _ _ g _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44587" y="5437865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046" y="6448454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87805" y="6209949"/>
            <a:ext cx="2590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 _ _ _ _ _  to  m _ _ _ 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50341" y="5954205"/>
            <a:ext cx="2270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U _ _  a c _ _ _ _ _ _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65" name="Picture 17" descr="C:\Users\Martina\AppData\Local\Microsoft\Windows\Temporary Internet Files\Content.IE5\KI4XWSVM\MP90043943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109" y="2690386"/>
            <a:ext cx="884076" cy="1318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320321" y="3985118"/>
            <a:ext cx="2845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G _ o _ _ </a:t>
            </a:r>
            <a:r>
              <a:rPr lang="cs-CZ" b="1" dirty="0" err="1" smtClean="0">
                <a:solidFill>
                  <a:schemeClr val="bg1"/>
                </a:solidFill>
              </a:rPr>
              <a:t>with</a:t>
            </a:r>
            <a:r>
              <a:rPr lang="cs-CZ" b="1" dirty="0" smtClean="0">
                <a:solidFill>
                  <a:schemeClr val="bg1"/>
                </a:solidFill>
              </a:rPr>
              <a:t> f _ _ _ _ _ _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56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5627719"/>
            <a:ext cx="8208698" cy="1230281"/>
          </a:xfrm>
          <a:solidFill>
            <a:schemeClr val="bg2">
              <a:lumMod val="75000"/>
              <a:alpha val="33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He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playing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tennis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now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He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plays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tennis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every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Saturday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31" name="Picture 7" descr="C:\Users\Martina\AppData\Local\Microsoft\Windows\Temporary Internet Files\Content.IE5\KI4XWSVM\MP9004002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53364"/>
            <a:ext cx="8064682" cy="53743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5419259"/>
            <a:ext cx="7936936" cy="1133941"/>
          </a:xfrm>
        </p:spPr>
        <p:txBody>
          <a:bodyPr>
            <a:normAutofit lnSpcReduction="10000"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are </a:t>
            </a:r>
            <a:r>
              <a:rPr lang="cs-CZ" sz="3600" b="1" dirty="0" err="1" smtClean="0">
                <a:solidFill>
                  <a:srgbClr val="FF0000"/>
                </a:solidFill>
              </a:rPr>
              <a:t>playing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football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today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play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football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every</a:t>
            </a:r>
            <a:r>
              <a:rPr lang="cs-CZ" sz="36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summer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Martina\AppData\Local\Microsoft\Windows\Temporary Internet Files\Content.IE5\KI4XWSVM\MP9004242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7812360" cy="52306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88641"/>
            <a:ext cx="4172272" cy="6059760"/>
          </a:xfrm>
        </p:spPr>
        <p:txBody>
          <a:bodyPr>
            <a:noAutofit/>
          </a:bodyPr>
          <a:lstStyle/>
          <a:p>
            <a:endParaRPr lang="cs-CZ" sz="3600" b="1" dirty="0" smtClean="0">
              <a:solidFill>
                <a:srgbClr val="FF0000"/>
              </a:solidFill>
            </a:endParaRP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NOW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AT THE MOMENT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TODAY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260648"/>
            <a:ext cx="4114800" cy="5987753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ALWAYS</a:t>
            </a:r>
          </a:p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USUALLY</a:t>
            </a:r>
          </a:p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NORMALLY</a:t>
            </a:r>
          </a:p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OFTEN</a:t>
            </a:r>
          </a:p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SOMETIMES</a:t>
            </a:r>
          </a:p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EVERY DAY</a:t>
            </a:r>
          </a:p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ON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SUNDAYS</a:t>
            </a:r>
          </a:p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ALL THE TIME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33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rtina\AppData\Local\Microsoft\Windows\Temporary Internet Files\Content.IE5\LMMXJSQQ\MP9004026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3583893" cy="53732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3075" name="Picture 3" descr="C:\Users\Martina\AppData\Local\Microsoft\Windows\Temporary Internet Files\Content.IE5\P3BRZT5U\MP9004227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620688"/>
            <a:ext cx="4752528" cy="475252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145350" y="4952393"/>
            <a:ext cx="3796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He</a:t>
            </a:r>
            <a:r>
              <a:rPr lang="cs-CZ" sz="3600" b="1" dirty="0" err="1" smtClean="0">
                <a:solidFill>
                  <a:srgbClr val="FF0000"/>
                </a:solidFill>
              </a:rPr>
              <a:t>´s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skiing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now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32853" y="4915525"/>
            <a:ext cx="4331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3600" b="1" dirty="0" err="1" smtClean="0">
                <a:solidFill>
                  <a:srgbClr val="FF0000"/>
                </a:solidFill>
              </a:rPr>
              <a:t>´s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skating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now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4433730"/>
            <a:ext cx="1457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NOW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46209" y="4244507"/>
            <a:ext cx="1457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NOW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56105" y="5690668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OFTEN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46209" y="5561856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OFTEN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6211669"/>
            <a:ext cx="3103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He</a:t>
            </a: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often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skis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74934" y="6190782"/>
            <a:ext cx="39340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often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skates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3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tina\AppData\Local\Microsoft\Windows\Temporary Internet Files\Content.IE5\NM0CHSAD\MP9004311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060848"/>
            <a:ext cx="4522330" cy="45091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100" name="Picture 4" descr="C:\Users\Martina\AppData\Local\Microsoft\Windows\Temporary Internet Files\Content.IE5\SEQ1TQF2\MP9004002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-243408"/>
            <a:ext cx="4211960" cy="63148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96578" y="4581128"/>
            <a:ext cx="42482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He</a:t>
            </a:r>
            <a:r>
              <a:rPr lang="cs-CZ" sz="3600" b="1" dirty="0" smtClean="0">
                <a:solidFill>
                  <a:srgbClr val="FF0000"/>
                </a:solidFill>
              </a:rPr>
              <a:t>´s </a:t>
            </a:r>
            <a:r>
              <a:rPr lang="cs-CZ" sz="3600" b="1" dirty="0" err="1" smtClean="0">
                <a:solidFill>
                  <a:srgbClr val="FF0000"/>
                </a:solidFill>
              </a:rPr>
              <a:t>riding</a:t>
            </a:r>
            <a:r>
              <a:rPr lang="cs-CZ" sz="3600" b="1" dirty="0" smtClean="0">
                <a:solidFill>
                  <a:srgbClr val="FF0000"/>
                </a:solidFill>
              </a:rPr>
              <a:t> a </a:t>
            </a:r>
            <a:r>
              <a:rPr lang="cs-CZ" sz="3600" b="1" dirty="0" err="1" smtClean="0">
                <a:solidFill>
                  <a:srgbClr val="FF0000"/>
                </a:solidFill>
              </a:rPr>
              <a:t>bike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51512" y="896526"/>
            <a:ext cx="4358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3600" b="1" dirty="0" smtClean="0">
                <a:solidFill>
                  <a:srgbClr val="FF0000"/>
                </a:solidFill>
              </a:rPr>
              <a:t>´re </a:t>
            </a:r>
            <a:r>
              <a:rPr lang="cs-CZ" sz="3600" b="1" dirty="0" err="1" smtClean="0">
                <a:solidFill>
                  <a:srgbClr val="FF0000"/>
                </a:solidFill>
              </a:rPr>
              <a:t>swimming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88640"/>
            <a:ext cx="38811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At </a:t>
            </a:r>
            <a:r>
              <a:rPr lang="cs-CZ" sz="4000" b="1" dirty="0" err="1" smtClean="0">
                <a:solidFill>
                  <a:srgbClr val="FF0000"/>
                </a:solidFill>
              </a:rPr>
              <a:t>the</a:t>
            </a:r>
            <a:r>
              <a:rPr lang="cs-CZ" sz="4000" b="1" dirty="0" smtClean="0">
                <a:solidFill>
                  <a:srgbClr val="FF0000"/>
                </a:solidFill>
              </a:rPr>
              <a:t> moment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51512" y="219417"/>
            <a:ext cx="3315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Every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summer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399" y="5923637"/>
            <a:ext cx="3656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He</a:t>
            </a: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rides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a bike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99806" y="1423780"/>
            <a:ext cx="59105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swim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every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summer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3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tina\AppData\Local\Microsoft\Windows\Temporary Internet Files\Content.IE5\KI4XWSVM\MP9004306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9607" y="0"/>
            <a:ext cx="5424785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 rot="18796582">
            <a:off x="-803760" y="3551174"/>
            <a:ext cx="6268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3600" b="1" dirty="0" smtClean="0">
                <a:solidFill>
                  <a:srgbClr val="FF0000"/>
                </a:solidFill>
              </a:rPr>
              <a:t>´re </a:t>
            </a:r>
            <a:r>
              <a:rPr lang="cs-CZ" sz="3600" b="1" dirty="0" err="1" smtClean="0">
                <a:solidFill>
                  <a:srgbClr val="FF0000"/>
                </a:solidFill>
              </a:rPr>
              <a:t>playing</a:t>
            </a:r>
            <a:r>
              <a:rPr lang="cs-CZ" sz="3600" b="1" dirty="0" smtClean="0">
                <a:solidFill>
                  <a:srgbClr val="FF0000"/>
                </a:solidFill>
              </a:rPr>
              <a:t> basketball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65" y="3228008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Today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848070"/>
            <a:ext cx="19191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always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156054">
            <a:off x="3266802" y="2360229"/>
            <a:ext cx="66287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always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play basketball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Martina\AppData\Local\Microsoft\Windows\Temporary Internet Files\Content.IE5\8GN0SNH5\MP9002277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79512" y="548679"/>
            <a:ext cx="8712968" cy="580864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3407" y="548679"/>
            <a:ext cx="1457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NOW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5996" y="3099058"/>
            <a:ext cx="3150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On 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Sundays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251520" y="1196752"/>
            <a:ext cx="2664296" cy="1476744"/>
          </a:xfrm>
          <a:prstGeom prst="wedgeEllipseCallout">
            <a:avLst>
              <a:gd name="adj1" fmla="val 86756"/>
              <a:gd name="adj2" fmla="val -607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bg1"/>
                </a:solidFill>
              </a:rPr>
              <a:t>I</a:t>
            </a:r>
            <a:r>
              <a:rPr lang="cs-CZ" sz="2800" b="1" dirty="0" err="1" smtClean="0">
                <a:solidFill>
                  <a:srgbClr val="FF0000"/>
                </a:solidFill>
              </a:rPr>
              <a:t>‘m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playing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golf </a:t>
            </a:r>
            <a:r>
              <a:rPr lang="cs-CZ" sz="2800" b="1" dirty="0" err="1" smtClean="0">
                <a:solidFill>
                  <a:srgbClr val="FF0000"/>
                </a:solidFill>
              </a:rPr>
              <a:t>now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835075" y="975151"/>
            <a:ext cx="3481341" cy="1252652"/>
          </a:xfrm>
          <a:prstGeom prst="cloudCallou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play </a:t>
            </a:r>
            <a:r>
              <a:rPr lang="cs-CZ" sz="2800" b="1" dirty="0" smtClean="0">
                <a:solidFill>
                  <a:schemeClr val="bg1"/>
                </a:solidFill>
              </a:rPr>
              <a:t>golf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Sundays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Martina\AppData\Local\Microsoft\Windows\Temporary Internet Files\Content.IE5\BW4LMQ1Y\MP9004090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 rot="1412135">
            <a:off x="5580112" y="1268760"/>
            <a:ext cx="3243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3600" b="1" dirty="0" smtClean="0">
                <a:solidFill>
                  <a:srgbClr val="FF0000"/>
                </a:solidFill>
              </a:rPr>
              <a:t>´s </a:t>
            </a:r>
            <a:r>
              <a:rPr lang="cs-CZ" sz="3600" b="1" dirty="0" err="1" smtClean="0">
                <a:solidFill>
                  <a:srgbClr val="FF0000"/>
                </a:solidFill>
              </a:rPr>
              <a:t>singing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1273" y="116632"/>
            <a:ext cx="40110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At </a:t>
            </a:r>
            <a:r>
              <a:rPr lang="cs-CZ" sz="4000" b="1" dirty="0" err="1" smtClean="0">
                <a:solidFill>
                  <a:srgbClr val="FF0000"/>
                </a:solidFill>
              </a:rPr>
              <a:t>the</a:t>
            </a:r>
            <a:r>
              <a:rPr lang="cs-CZ" sz="4000" b="1" dirty="0" smtClean="0">
                <a:solidFill>
                  <a:srgbClr val="FF0000"/>
                </a:solidFill>
              </a:rPr>
              <a:t> moment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89498">
            <a:off x="5716436" y="5270730"/>
            <a:ext cx="2356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36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sings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40152" y="3573016"/>
            <a:ext cx="29787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All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time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/>
              <a:t>Anotace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Prezentace slouží k procvičování používání přítomného času průběhového.</a:t>
            </a:r>
          </a:p>
          <a:p>
            <a:endParaRPr lang="cs-CZ" sz="2400" dirty="0" smtClean="0"/>
          </a:p>
          <a:p>
            <a:r>
              <a:rPr lang="cs-CZ" sz="2000" dirty="0" smtClean="0"/>
              <a:t>Cíl: žák popíše, co lidé na obrázcích dělají, používá přítomný čas průběhový, poslední 3 obrázky slouží k procvičování otázek a krátkých odpovědí, žák hádá, aniž by viděl obrázek, kdo je na obrázku a co dělá, obrázky je možné použít i k opakování popisu lidí </a:t>
            </a:r>
          </a:p>
          <a:p>
            <a:pPr marL="64008" indent="0" algn="ctr">
              <a:buNone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Reference</a:t>
            </a: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/>
              <a:t> [cit. 2012-03-08]. Obrázky dostupné pod licencí Microsoft Office 2010 na Office.</a:t>
            </a:r>
            <a:r>
              <a:rPr lang="cs-CZ" sz="2000" dirty="0" err="1" smtClean="0"/>
              <a:t>com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149</TotalTime>
  <Words>493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What are they doing?  What do they usually do?</vt:lpstr>
      <vt:lpstr>VY_22_INOVACE_AJK. 33</vt:lpstr>
      <vt:lpstr>Prezentace aplikace PowerPoint</vt:lpstr>
      <vt:lpstr>Prezentace aplikace PowerPoint</vt:lpstr>
      <vt:lpstr>What else can you do?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they doing?</dc:title>
  <dc:creator>Martina</dc:creator>
  <cp:lastModifiedBy>Martina</cp:lastModifiedBy>
  <cp:revision>16</cp:revision>
  <dcterms:created xsi:type="dcterms:W3CDTF">2012-03-08T19:21:08Z</dcterms:created>
  <dcterms:modified xsi:type="dcterms:W3CDTF">2012-06-01T12:02:00Z</dcterms:modified>
</cp:coreProperties>
</file>