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3"/>
  </p:notesMasterIdLst>
  <p:sldIdLst>
    <p:sldId id="257" r:id="rId4"/>
    <p:sldId id="258" r:id="rId5"/>
    <p:sldId id="266" r:id="rId6"/>
    <p:sldId id="260" r:id="rId7"/>
    <p:sldId id="261" r:id="rId8"/>
    <p:sldId id="262" r:id="rId9"/>
    <p:sldId id="263" r:id="rId10"/>
    <p:sldId id="267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7" d="100"/>
          <a:sy n="67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6.4.2013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989EA-0632-4532-B2F1-68BED93B47D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B0956-804E-4552-87CC-0259C2CB984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A14B8-D45A-406C-B06E-F5C64AC1CED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F9CC6B-BCCC-4893-85D8-B9A7D770D9F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FE7AA-172C-4ED1-B63A-8E71C9C2203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B05FF-C5CB-47B9-B5CC-3BBA231AF1B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0221C7-DF16-4F71-8213-CB776829D0A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C2C3-B918-42DA-8C07-C37A5E1DD3B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1D720-D251-4715-BEF2-0C60147316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7076B-9960-4813-B81F-51D15909C5B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03A42-D2A7-4DFB-AF92-702890824DA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A695D-A6ED-41B9-A9E3-B151745D56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7E47A-1DA5-4E29-82C8-8B8FACE3484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40F39-3FA2-49AE-A7EF-B99D66913C4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2A48-8728-4E6F-8582-70D3B835370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9E932-CD87-4104-B2D4-78041EE8D79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AC5A3-ED04-4804-B0CF-927773C7050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8DCCE6-C869-4EE6-888B-25CCC7CD7F1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A411E-94D6-442C-B488-CF89F511207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C702A-8CBE-4E49-A690-29329DAB35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3CE24-2B5C-449C-9F11-D9BCDE35B69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DCB0A-1199-4484-95F2-B0820E7D4EF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82960-92CA-4ABD-8A69-A53204EF881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DA594-5D7F-43FD-8BB5-4436E56A7B7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B1D47-409E-4251-950F-F2965ABF57F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1E6D2-B0D8-4836-B362-2F8FEAE861F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B835D-A851-4938-A002-8F42DBE74E5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85FCA-35B1-45FE-AC42-F112F4278E5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3CC9F-B628-4EB2-8FFA-366794FD279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CF26F-C14D-4FF3-902F-967B94796A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B7621-8A1E-4269-8817-04D7B6CCC1D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BA316-79EA-48E8-B15E-23C97F03B38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ADDD0-CDE1-4E57-A18C-306CA78D779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9F26AD-CFE4-4AE9-BD73-62830964F2A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F32118-1379-4C15-BD1A-60D43077D6F6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C70BA2-7528-4151-8607-E02E14D36B4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WORD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Písmo – vzhled, velikost, typ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Jana Krejčová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9368818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23_IKTW_01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Informační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a komunikační technologie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Písmo – vzhled, velikost, typ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Krejčová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 úpravami písma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Uživatelské dovednosti ve Wordu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1.3.2013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Písmo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63688" y="6356350"/>
            <a:ext cx="5976664" cy="365125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27584" y="4501675"/>
            <a:ext cx="28803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</a:rPr>
              <a:t>Tučné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780928"/>
            <a:ext cx="6629167" cy="1008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1" name="Přímá spojnice se šipkou 10"/>
          <p:cNvCxnSpPr/>
          <p:nvPr/>
        </p:nvCxnSpPr>
        <p:spPr>
          <a:xfrm flipV="1">
            <a:off x="3131840" y="2132856"/>
            <a:ext cx="1872208" cy="864096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1403648" y="3429000"/>
            <a:ext cx="72008" cy="1038565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1763688" y="3429000"/>
            <a:ext cx="1368152" cy="2016224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2123728" y="3429000"/>
            <a:ext cx="3456384" cy="1224136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827584" y="1772816"/>
            <a:ext cx="24482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</a:rPr>
              <a:t>Typ písma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004048" y="1628800"/>
            <a:ext cx="35283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</a:rPr>
              <a:t>Velikost písma</a:t>
            </a:r>
            <a:endParaRPr lang="cs-CZ" sz="4000" b="1" dirty="0">
              <a:solidFill>
                <a:srgbClr val="002060"/>
              </a:solidFill>
            </a:endParaRPr>
          </a:p>
        </p:txBody>
      </p:sp>
      <p:cxnSp>
        <p:nvCxnSpPr>
          <p:cNvPr id="29" name="Přímá spojnice se šipkou 28"/>
          <p:cNvCxnSpPr/>
          <p:nvPr/>
        </p:nvCxnSpPr>
        <p:spPr>
          <a:xfrm flipH="1" flipV="1">
            <a:off x="1763688" y="2480702"/>
            <a:ext cx="684076" cy="516250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2771800" y="5589240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</a:rPr>
              <a:t>Kurzíva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652120" y="4855618"/>
            <a:ext cx="2592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</a:rPr>
              <a:t>Podtržené</a:t>
            </a:r>
            <a:endParaRPr lang="cs-CZ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2752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Nadpis 2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29" name="Zástupný symbol pro obsah 28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8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Písmo </a:t>
            </a:r>
          </a:p>
          <a:p>
            <a:pPr marL="0" indent="0">
              <a:buNone/>
            </a:pPr>
            <a:endParaRPr lang="cs-CZ" sz="2800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sz="4800" b="1" dirty="0" smtClean="0">
                <a:solidFill>
                  <a:srgbClr val="002060"/>
                </a:solidFill>
              </a:rPr>
              <a:t>U písma můžeme měnit: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r>
              <a:rPr lang="cs-CZ" dirty="0">
                <a:solidFill>
                  <a:srgbClr val="0070C0"/>
                </a:solidFill>
              </a:rPr>
              <a:t>v</a:t>
            </a:r>
            <a:r>
              <a:rPr lang="cs-CZ" dirty="0" smtClean="0">
                <a:solidFill>
                  <a:srgbClr val="0070C0"/>
                </a:solidFill>
              </a:rPr>
              <a:t>zhled  (</a:t>
            </a:r>
            <a:r>
              <a:rPr lang="cs-CZ" dirty="0" smtClean="0">
                <a:solidFill>
                  <a:srgbClr val="0070C0"/>
                </a:solidFill>
                <a:latin typeface="Jokerman" pitchFamily="82" charset="0"/>
              </a:rPr>
              <a:t>vzhled</a:t>
            </a:r>
            <a:r>
              <a:rPr lang="cs-CZ" dirty="0" smtClean="0">
                <a:solidFill>
                  <a:srgbClr val="0070C0"/>
                </a:solidFill>
              </a:rPr>
              <a:t>, </a:t>
            </a:r>
            <a:r>
              <a:rPr lang="cs-CZ" dirty="0" smtClean="0">
                <a:solidFill>
                  <a:srgbClr val="0070C0"/>
                </a:solidFill>
                <a:latin typeface="Monotype Corsiva" pitchFamily="66" charset="0"/>
              </a:rPr>
              <a:t>vzhled</a:t>
            </a:r>
            <a:r>
              <a:rPr lang="cs-CZ" dirty="0" smtClean="0">
                <a:solidFill>
                  <a:srgbClr val="0070C0"/>
                </a:solidFill>
              </a:rPr>
              <a:t>, </a:t>
            </a:r>
            <a:r>
              <a:rPr lang="cs-CZ" dirty="0" smtClean="0">
                <a:solidFill>
                  <a:srgbClr val="0070C0"/>
                </a:solidFill>
                <a:latin typeface="AR BERKLEY" pitchFamily="2" charset="0"/>
              </a:rPr>
              <a:t>vzhled</a:t>
            </a:r>
            <a:r>
              <a:rPr lang="cs-CZ" dirty="0" smtClean="0">
                <a:solidFill>
                  <a:srgbClr val="0070C0"/>
                </a:solidFill>
              </a:rPr>
              <a:t>)</a:t>
            </a:r>
          </a:p>
          <a:p>
            <a:r>
              <a:rPr lang="cs-CZ" dirty="0">
                <a:solidFill>
                  <a:srgbClr val="0070C0"/>
                </a:solidFill>
              </a:rPr>
              <a:t>v</a:t>
            </a:r>
            <a:r>
              <a:rPr lang="cs-CZ" dirty="0" smtClean="0">
                <a:solidFill>
                  <a:srgbClr val="0070C0"/>
                </a:solidFill>
              </a:rPr>
              <a:t>elikost (</a:t>
            </a:r>
            <a:r>
              <a:rPr lang="cs-CZ" sz="900" dirty="0" smtClean="0">
                <a:solidFill>
                  <a:srgbClr val="0070C0"/>
                </a:solidFill>
              </a:rPr>
              <a:t>velikost</a:t>
            </a:r>
            <a:r>
              <a:rPr lang="cs-CZ" dirty="0" smtClean="0">
                <a:solidFill>
                  <a:srgbClr val="0070C0"/>
                </a:solidFill>
              </a:rPr>
              <a:t>, </a:t>
            </a:r>
            <a:r>
              <a:rPr lang="cs-CZ" sz="4400" dirty="0" smtClean="0">
                <a:solidFill>
                  <a:srgbClr val="0070C0"/>
                </a:solidFill>
              </a:rPr>
              <a:t>velikost</a:t>
            </a:r>
            <a:r>
              <a:rPr lang="cs-CZ" dirty="0" smtClean="0">
                <a:solidFill>
                  <a:srgbClr val="0070C0"/>
                </a:solidFill>
              </a:rPr>
              <a:t>, </a:t>
            </a:r>
            <a:r>
              <a:rPr lang="cs-CZ" sz="6000" dirty="0" smtClean="0">
                <a:solidFill>
                  <a:srgbClr val="0070C0"/>
                </a:solidFill>
              </a:rPr>
              <a:t>velikost</a:t>
            </a:r>
            <a:r>
              <a:rPr lang="cs-CZ" dirty="0" smtClean="0">
                <a:solidFill>
                  <a:srgbClr val="0070C0"/>
                </a:solidFill>
              </a:rPr>
              <a:t>)</a:t>
            </a:r>
          </a:p>
          <a:p>
            <a:r>
              <a:rPr lang="cs-CZ" dirty="0">
                <a:solidFill>
                  <a:srgbClr val="0070C0"/>
                </a:solidFill>
              </a:rPr>
              <a:t>t</a:t>
            </a:r>
            <a:r>
              <a:rPr lang="cs-CZ" dirty="0" smtClean="0">
                <a:solidFill>
                  <a:srgbClr val="0070C0"/>
                </a:solidFill>
              </a:rPr>
              <a:t>yp  (</a:t>
            </a:r>
            <a:r>
              <a:rPr lang="cs-CZ" b="1" dirty="0" smtClean="0">
                <a:solidFill>
                  <a:srgbClr val="0070C0"/>
                </a:solidFill>
              </a:rPr>
              <a:t>typ</a:t>
            </a:r>
            <a:r>
              <a:rPr lang="cs-CZ" dirty="0" smtClean="0">
                <a:solidFill>
                  <a:srgbClr val="0070C0"/>
                </a:solidFill>
              </a:rPr>
              <a:t>, </a:t>
            </a:r>
            <a:r>
              <a:rPr lang="cs-CZ" u="sng" dirty="0" smtClean="0">
                <a:solidFill>
                  <a:srgbClr val="0070C0"/>
                </a:solidFill>
              </a:rPr>
              <a:t>typ</a:t>
            </a:r>
            <a:r>
              <a:rPr lang="cs-CZ" dirty="0" smtClean="0">
                <a:solidFill>
                  <a:srgbClr val="0070C0"/>
                </a:solidFill>
              </a:rPr>
              <a:t>, </a:t>
            </a:r>
            <a:r>
              <a:rPr lang="cs-CZ" i="1" dirty="0" smtClean="0">
                <a:solidFill>
                  <a:srgbClr val="0070C0"/>
                </a:solidFill>
              </a:rPr>
              <a:t>typ</a:t>
            </a:r>
            <a:r>
              <a:rPr lang="cs-CZ" dirty="0" smtClean="0">
                <a:solidFill>
                  <a:srgbClr val="0070C0"/>
                </a:solidFill>
              </a:rPr>
              <a:t>)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19672" y="6463355"/>
            <a:ext cx="6264696" cy="365125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4939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Vzhled písma 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Nejčastěji se používá písmo Ariel nebo </a:t>
            </a:r>
            <a:r>
              <a:rPr lang="cs-CZ" dirty="0" err="1" smtClean="0">
                <a:solidFill>
                  <a:srgbClr val="002060"/>
                </a:solidFill>
              </a:rPr>
              <a:t>Times</a:t>
            </a:r>
            <a:r>
              <a:rPr lang="cs-CZ" dirty="0" smtClean="0">
                <a:solidFill>
                  <a:srgbClr val="002060"/>
                </a:solidFill>
              </a:rPr>
              <a:t> New Roman </a:t>
            </a:r>
          </a:p>
          <a:p>
            <a:pPr marL="0" indent="0"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Při výběru písma musíte zkontrolovat, zda umí zobrazit všechna písmena české abecedy (hlavně š, č, ř, ž, ů)</a:t>
            </a:r>
          </a:p>
          <a:p>
            <a:pPr marL="0" indent="0"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Důležitá je také čitelnost písma 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356350"/>
            <a:ext cx="6696744" cy="365125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4926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Velikost písma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Velikost písma můžeme vybrat z navrhovaných velikostí </a:t>
            </a:r>
          </a:p>
          <a:p>
            <a:endParaRPr lang="cs-CZ" dirty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Velikost písma si můžeme zvolit sami </a:t>
            </a:r>
          </a:p>
          <a:p>
            <a:endParaRPr lang="cs-CZ" dirty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Velikost písma nesmí být na úkor čitelnosti 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259632" y="6356350"/>
            <a:ext cx="6696744" cy="365125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2297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Typ písma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Tučné 		</a:t>
            </a:r>
            <a:r>
              <a:rPr lang="cs-CZ" b="1" dirty="0" smtClean="0">
                <a:solidFill>
                  <a:srgbClr val="002060"/>
                </a:solidFill>
              </a:rPr>
              <a:t>písmo </a:t>
            </a:r>
          </a:p>
          <a:p>
            <a:endParaRPr lang="cs-CZ" dirty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Kurzíva		</a:t>
            </a:r>
            <a:r>
              <a:rPr lang="cs-CZ" i="1" dirty="0" smtClean="0">
                <a:solidFill>
                  <a:srgbClr val="002060"/>
                </a:solidFill>
              </a:rPr>
              <a:t>písmo </a:t>
            </a:r>
          </a:p>
          <a:p>
            <a:endParaRPr lang="cs-CZ" dirty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Podtržené     	</a:t>
            </a:r>
            <a:r>
              <a:rPr lang="cs-CZ" u="sng" dirty="0" smtClean="0">
                <a:solidFill>
                  <a:srgbClr val="002060"/>
                </a:solidFill>
              </a:rPr>
              <a:t>písmo</a:t>
            </a:r>
            <a:endParaRPr lang="cs-CZ" u="sng" dirty="0">
              <a:solidFill>
                <a:srgbClr val="00206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03848" y="6381328"/>
            <a:ext cx="2895600" cy="365125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6040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Uprav tyto věty: 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Písmo – Monotype </a:t>
            </a:r>
            <a:r>
              <a:rPr lang="cs-CZ" sz="2800" b="1" dirty="0" err="1" smtClean="0">
                <a:solidFill>
                  <a:srgbClr val="002060"/>
                </a:solidFill>
              </a:rPr>
              <a:t>Corsiva</a:t>
            </a:r>
            <a:r>
              <a:rPr lang="cs-CZ" sz="2800" b="1" dirty="0" smtClean="0">
                <a:solidFill>
                  <a:srgbClr val="002060"/>
                </a:solidFill>
              </a:rPr>
              <a:t>, 16, tučné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70C0"/>
                </a:solidFill>
              </a:rPr>
              <a:t>Do učebny vstupují žáci jen s doprovodem vyučujícího</a:t>
            </a:r>
          </a:p>
          <a:p>
            <a:pPr marL="0" indent="0">
              <a:buNone/>
            </a:pPr>
            <a:endParaRPr lang="cs-CZ" sz="28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Písmo - </a:t>
            </a:r>
            <a:r>
              <a:rPr lang="cs-CZ" sz="2800" b="1" dirty="0" err="1" smtClean="0">
                <a:solidFill>
                  <a:srgbClr val="002060"/>
                </a:solidFill>
              </a:rPr>
              <a:t>Castellar</a:t>
            </a:r>
            <a:r>
              <a:rPr lang="cs-CZ" sz="2800" b="1" dirty="0" smtClean="0">
                <a:solidFill>
                  <a:srgbClr val="002060"/>
                </a:solidFill>
              </a:rPr>
              <a:t>, 8, kurzíva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70C0"/>
                </a:solidFill>
              </a:rPr>
              <a:t>Žák pracuje u počítače podle pokynů vyučujícího. </a:t>
            </a:r>
          </a:p>
          <a:p>
            <a:pPr marL="0" indent="0">
              <a:buNone/>
            </a:pPr>
            <a:endParaRPr lang="cs-CZ" sz="28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Písmo Bodoni MT Black, 22, podtržené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70C0"/>
                </a:solidFill>
              </a:rPr>
              <a:t>Každý žák má určené místo, zkontroluje si sluchátka, klávesnici a myš, všechny závady nahlásí vyučujícímu.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98063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475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46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Microsoft - </a:t>
            </a:r>
            <a:r>
              <a:rPr lang="cs-CZ" sz="46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 pitchFamily="34" charset="0"/>
                <a:ea typeface="Verdana" pitchFamily="34" charset="0"/>
                <a:cs typeface="Verdana" pitchFamily="34" charset="0"/>
                <a:hlinkClick r:id="rId3"/>
              </a:rPr>
              <a:t>http://office.microsoft.com</a:t>
            </a:r>
            <a:endParaRPr lang="cs-CZ" sz="4600" dirty="0" smtClean="0">
              <a:ln w="1905"/>
              <a:solidFill>
                <a:srgbClr val="2A2D6C">
                  <a:shade val="55000"/>
                </a:srgb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46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46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Řád počítačové učebny 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46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4600" dirty="0" err="1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Print</a:t>
            </a:r>
            <a:r>
              <a:rPr lang="cs-CZ" sz="46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4600" dirty="0" err="1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Screen</a:t>
            </a:r>
            <a:r>
              <a:rPr lang="cs-CZ" sz="46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obrazovky</a:t>
            </a:r>
            <a:endParaRPr lang="cs-CZ" sz="46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400" dirty="0"/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246</TotalTime>
  <Words>400</Words>
  <Application>Microsoft Office PowerPoint</Application>
  <PresentationFormat>Předvádění na obrazovce (4:3)</PresentationFormat>
  <Paragraphs>94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1_Motiv systému Office</vt:lpstr>
      <vt:lpstr>2_Motiv systému Office</vt:lpstr>
      <vt:lpstr>3_Motiv systému Office</vt:lpstr>
      <vt:lpstr>WORD  Písmo – vzhled, velikost, typ </vt:lpstr>
      <vt:lpstr>Prezentace aplikace PowerPoint</vt:lpstr>
      <vt:lpstr>Písmo</vt:lpstr>
      <vt:lpstr>  </vt:lpstr>
      <vt:lpstr>Vzhled písma </vt:lpstr>
      <vt:lpstr>Velikost písma</vt:lpstr>
      <vt:lpstr>Typ písma</vt:lpstr>
      <vt:lpstr>Uprav tyto věty: 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Písmo - vzhled, velikost, typ</dc:title>
  <dc:creator>Jana Krejčová</dc:creator>
  <cp:lastModifiedBy>krejcova</cp:lastModifiedBy>
  <cp:revision>40</cp:revision>
  <dcterms:created xsi:type="dcterms:W3CDTF">2012-06-27T08:54:30Z</dcterms:created>
  <dcterms:modified xsi:type="dcterms:W3CDTF">2013-04-06T11:04:29Z</dcterms:modified>
</cp:coreProperties>
</file>