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9F25C-C8FC-44F4-A59E-3685D88EF35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FEF0-A984-4F43-8E56-61B66A0BEE2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72548-3F54-49A9-ADA9-4F66183520B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579A6-2F61-44D9-8B35-148790414EE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590D6-AC7A-4490-B193-5EF2660816E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B71C7-F0D4-4C44-B43B-00875194EEA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779A-29BD-42F0-BC1D-D7B812EC443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E2A7-B0E3-4968-B6A0-D5CEFC4BF5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6BF96-7F04-4CA8-A72C-953B837A6E9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C2270-2752-480B-B516-B3BB7B4BAEB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8D343-9255-4B89-94EE-D9DCD15095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89090-43F0-444A-BB3A-3CE7FEE470E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E0CCA-4A1A-4841-94AE-1A9C941220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D272D-B9A4-44C0-B3FD-941956203E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0661C-81E4-4D2D-829F-477DEB0F6C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EA463-9407-4209-AF08-DE6532AFC6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8FC0B-7EF3-43AE-BC9B-6054FF9F6B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52B63-B29D-4B98-BD9F-03E4A1332EF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1239F-32F1-4783-AE3A-C6E8490EF77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D81AA-ACC2-4E21-945C-6BAA9113A3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41677-803F-45BF-927F-4416623125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3D32-894C-498C-AA43-CE2D770DC8A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E9C07-C932-4A94-85AF-1CA370A1E37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95BBD-D584-481E-96F8-41A097B7B97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DA7E-2B08-4D8D-8EEB-E36E9A1D1D1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353A-2720-4F7F-BC34-3EB44DDA33E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31455-BC5A-493A-BB27-5490E66D2A9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B3E6-9B6E-4ECA-8518-2CD58D85004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C90F80-6B23-4574-A700-294112761A9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F5AD2-4A5E-4AE2-88A6-949C19F5CAF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75534-23FD-4411-9814-CD45C28AD54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52B27-7E9C-48D2-B877-C49A66D63C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20D97-C839-48F5-BD72-6310EEFCA5B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8199E-EEC8-49BE-8547-8BEDE5FF52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A965F-7BB9-4FA2-A927-D8D6F5DCDAC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80CE6A-9093-4A21-9E53-7BE2B5CA1AF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Číslování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72114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Číslování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 číslováním textu 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Číslování 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768752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4077072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Číslování </a:t>
            </a:r>
            <a:endParaRPr lang="cs-CZ" sz="40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6872"/>
            <a:ext cx="684076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3563888" y="2636912"/>
            <a:ext cx="2232248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75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Číslování nastavené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218411"/>
              </p:ext>
            </p:extLst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1545704">
                <a:tc>
                  <a:txBody>
                    <a:bodyPr/>
                    <a:lstStyle/>
                    <a:p>
                      <a:pPr marL="514350" indent="-514350">
                        <a:buFont typeface="+mj-lt"/>
                        <a:buAutoNum type="arabicPeriod"/>
                      </a:pP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Počítač </a:t>
                      </a:r>
                    </a:p>
                    <a:p>
                      <a:pPr marL="514350" indent="-514350">
                        <a:buFont typeface="+mj-lt"/>
                        <a:buAutoNum type="arabicPeriod"/>
                      </a:pP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Klávesnice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</a:p>
                    <a:p>
                      <a:pPr marL="514350" indent="-514350">
                        <a:buFont typeface="+mj-lt"/>
                        <a:buAutoNum type="arabicPeriod"/>
                      </a:pP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Myš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545704"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U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arenR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545704"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453336"/>
            <a:ext cx="7344816" cy="268139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12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Vlastní číslování 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264696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2709755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917" y="1556792"/>
            <a:ext cx="2616200" cy="407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899592" y="4509120"/>
            <a:ext cx="57606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3568" y="5484713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Zde si vybereš jakékoli číslování</a:t>
            </a:r>
            <a:endParaRPr lang="cs-CZ" sz="2400" b="1" dirty="0">
              <a:solidFill>
                <a:srgbClr val="00206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5148064" y="2348880"/>
            <a:ext cx="172819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012160" y="2348880"/>
            <a:ext cx="10081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292080" y="2852936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444208" y="319541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Různé další volby číslování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35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Vyber si libovolný formát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a barvu číslování 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35696" y="6381328"/>
            <a:ext cx="6048672" cy="3651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9247796"/>
              </p:ext>
            </p:extLst>
          </p:nvPr>
        </p:nvGraphicFramePr>
        <p:xfrm>
          <a:off x="1259632" y="2132856"/>
          <a:ext cx="6768753" cy="2956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56251"/>
                <a:gridCol w="2256251"/>
                <a:gridCol w="2256251"/>
              </a:tblGrid>
              <a:tr h="792088">
                <a:tc>
                  <a:txBody>
                    <a:bodyPr/>
                    <a:lstStyle/>
                    <a:p>
                      <a:pPr marL="514350" indent="-514350">
                        <a:buClr>
                          <a:srgbClr val="92D050"/>
                        </a:buClr>
                        <a:buFont typeface="+mj-lt"/>
                        <a:buAutoNum type="alphaUcPeriod"/>
                      </a:pPr>
                      <a:r>
                        <a:rPr lang="cs-CZ" sz="2600" b="1" dirty="0" smtClean="0">
                          <a:solidFill>
                            <a:srgbClr val="002060"/>
                          </a:solidFill>
                        </a:rPr>
                        <a:t>Počítač</a:t>
                      </a:r>
                    </a:p>
                    <a:p>
                      <a:pPr marL="514350" indent="-514350">
                        <a:buClr>
                          <a:srgbClr val="92D050"/>
                        </a:buClr>
                        <a:buFont typeface="+mj-lt"/>
                        <a:buAutoNum type="alphaUcPeriod"/>
                      </a:pPr>
                      <a:r>
                        <a:rPr lang="cs-CZ" sz="2600" b="1" dirty="0" smtClean="0">
                          <a:solidFill>
                            <a:srgbClr val="002060"/>
                          </a:solidFill>
                        </a:rPr>
                        <a:t>Klávesnice</a:t>
                      </a:r>
                      <a:r>
                        <a:rPr lang="cs-CZ" sz="26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</a:p>
                    <a:p>
                      <a:pPr marL="514350" indent="-514350">
                        <a:buClr>
                          <a:srgbClr val="92D050"/>
                        </a:buClr>
                        <a:buFont typeface="+mj-lt"/>
                        <a:buAutoNum type="alphaUcPeriod"/>
                      </a:pPr>
                      <a:r>
                        <a:rPr lang="cs-CZ" sz="2600" b="1" baseline="0" dirty="0" smtClean="0">
                          <a:solidFill>
                            <a:srgbClr val="002060"/>
                          </a:solidFill>
                        </a:rPr>
                        <a:t>Myš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504D">
                            <a:lumMod val="75000"/>
                          </a:srgbClr>
                        </a:buClr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8F0D61"/>
                        </a:buClr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504D">
                            <a:lumMod val="75000"/>
                          </a:srgbClr>
                        </a:buClr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00"/>
                        </a:buClr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00"/>
                        </a:buClr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00"/>
                        </a:buClr>
                        <a:buSzTx/>
                        <a:buFont typeface="+mj-lt"/>
                        <a:buAutoNum type="roman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0000"/>
                        </a:buClr>
                        <a:buSzTx/>
                        <a:buFont typeface="+mj-lt"/>
                        <a:buAutoNum type="romanU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B0F0"/>
                        </a:buClr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B0F0"/>
                        </a:buClr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B0F0"/>
                        </a:buClr>
                        <a:buSzTx/>
                        <a:buFont typeface="+mj-lt"/>
                        <a:buAutoNum type="alphaL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C000"/>
                        </a:buClr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Počítač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C000"/>
                        </a:buClr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Klávesnice </a:t>
                      </a:r>
                    </a:p>
                    <a:p>
                      <a:pPr marL="514350" marR="0" lvl="0" indent="-5143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C000"/>
                        </a:buClr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kumimoji="0" lang="cs-CZ" sz="2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Myš</a:t>
                      </a:r>
                    </a:p>
                    <a:p>
                      <a:endParaRPr lang="cs-CZ" sz="2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090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endParaRPr lang="cs-CZ" sz="2400" dirty="0" smtClean="0">
              <a:solidFill>
                <a:prstClr val="black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400" dirty="0" err="1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400" dirty="0" smtClean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4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281</Words>
  <Application>Microsoft Office PowerPoint</Application>
  <PresentationFormat>Předvádění na obrazovce (4:3)</PresentationFormat>
  <Paragraphs>91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Číslování </vt:lpstr>
      <vt:lpstr>Prezentace aplikace PowerPoint</vt:lpstr>
      <vt:lpstr>Číslování </vt:lpstr>
      <vt:lpstr>Číslování nastavené </vt:lpstr>
      <vt:lpstr>Vlastní číslování </vt:lpstr>
      <vt:lpstr>Vyber si libovolný formát  a barvu číslování :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Číslování</dc:title>
  <dc:creator>franzova; Jana Krejčová</dc:creator>
  <cp:lastModifiedBy>krejcova</cp:lastModifiedBy>
  <cp:revision>29</cp:revision>
  <dcterms:created xsi:type="dcterms:W3CDTF">2012-06-27T08:54:30Z</dcterms:created>
  <dcterms:modified xsi:type="dcterms:W3CDTF">2013-04-06T11:05:26Z</dcterms:modified>
</cp:coreProperties>
</file>