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3"/>
  </p:notesMasterIdLst>
  <p:sldIdLst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FF00"/>
    <a:srgbClr val="00FF00"/>
    <a:srgbClr val="66CCFF"/>
    <a:srgbClr val="FFFF66"/>
    <a:srgbClr val="FF00FF"/>
    <a:srgbClr val="CC0099"/>
    <a:srgbClr val="5E02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1914-F589-453D-A57F-F0B69F824A5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EFD0-127A-48E7-B37A-769085627BD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109CA-95F2-4298-A9B9-6658C3CB78E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4CD5A-FCC6-4269-9B56-544A228B9A0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6DC5D-D90D-4593-A261-08935A10157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298F-1A88-4BDA-A310-7BAAC663B38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6E74A-DC93-41B4-BB98-7F2A5CFDF0F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2B11D-F809-4539-B25C-55646C4C027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142B1-C3C3-4A4B-AF00-34A7D38D6A2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78F5A-1BB9-4203-96CB-3115129EF37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3EE8-DA56-4D76-AC53-AC2D18AA8C5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45FD-D17E-4BD3-B573-6F8A4AB68FB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F3490-8EFF-4319-8362-843B528F65F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20B9-344D-44B4-8BC8-0AC4360DA42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00548-216B-4402-9128-E8EC8B23824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5C63-42C5-4C69-B847-0CE5B9F1690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4253E-2032-4380-8C44-D5296AC66AC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834B-AC71-47A1-9A3B-CDE671170C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C0D71-3760-4806-AE90-85F89E44907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A5C0-1A04-4119-BFC2-F99D06A5D59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36E81-98CC-4783-B2D7-B6C793C46F1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19D9-5DA2-4ABC-ABD1-37526CD8C68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F728-FEA1-4170-9BE6-8B9DA7C3AC9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EF522-A0CB-4993-88BC-15327C44DE4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D51F-7127-4EBA-B0E3-A5ACF10269A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9B53E-F172-4206-9FF1-C0478FCBCB6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328E5-ADAA-4CA1-99D6-DBFC9871DB4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58F2-9636-4038-BA57-9B79AC02E26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5F2D-9482-4BBE-B532-F0ACC56F5EE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329D-301D-4681-A267-BF25EB59510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8398-FD5F-4A8F-A92B-785E671C158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49C64-EC32-49E7-A8B7-3A2A3E9922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444D-767B-462C-BB55-71AC41A8FA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007E7-261A-435D-981E-85C0FE513A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00BC6-7417-4D48-823E-5EC4D3D984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65025-A03D-4E60-9D60-344A36BBF2F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WORD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Stínování, barva písma 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Krejčová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80008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23_IKTW_06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Informační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 komunikační technologie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Stínování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, barva písma 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Krejčová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se stínováním a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volbou barvy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písma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Uživatelské dovednosti ve Wordu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2.3.2013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Stínování, barva písma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547664" y="6381328"/>
            <a:ext cx="6192688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626469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H="1">
            <a:off x="1907704" y="2636912"/>
            <a:ext cx="2520280" cy="136815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39552" y="4005064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Změna barvy textu</a:t>
            </a:r>
            <a:endParaRPr lang="cs-CZ" sz="3200" b="1" dirty="0">
              <a:solidFill>
                <a:srgbClr val="00206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5004048" y="2636912"/>
            <a:ext cx="1944216" cy="216024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2447764" y="4797152"/>
            <a:ext cx="6156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Označí barevně pozadí za textem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12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Barva stínování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56350"/>
            <a:ext cx="6192688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22776"/>
            <a:ext cx="2232248" cy="2382244"/>
          </a:xfrm>
          <a:prstGeom prst="rect">
            <a:avLst/>
          </a:prstGeom>
          <a:noFill/>
          <a:ln w="31750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140968"/>
            <a:ext cx="2736304" cy="291813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23928" y="1700808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Výběr barev stínování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4600034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Výběr z dalších barev</a:t>
            </a:r>
            <a:endParaRPr lang="cs-CZ" sz="3200" b="1" dirty="0">
              <a:solidFill>
                <a:srgbClr val="002060"/>
              </a:solidFill>
            </a:endParaRPr>
          </a:p>
        </p:txBody>
      </p:sp>
      <p:cxnSp>
        <p:nvCxnSpPr>
          <p:cNvPr id="8" name="Přímá spojnice se šipkou 7"/>
          <p:cNvCxnSpPr>
            <a:endCxn id="5" idx="1"/>
          </p:cNvCxnSpPr>
          <p:nvPr/>
        </p:nvCxnSpPr>
        <p:spPr>
          <a:xfrm>
            <a:off x="3419872" y="1993195"/>
            <a:ext cx="504056" cy="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211960" y="4892421"/>
            <a:ext cx="792088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73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Barva písma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835696" y="6356350"/>
            <a:ext cx="5544616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2304256" cy="283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691" y="3205336"/>
            <a:ext cx="2541034" cy="2736304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83968" y="1844824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Výběr barvy písma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4941168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Výběr z dalších barev </a:t>
            </a:r>
            <a:endParaRPr lang="cs-CZ" sz="3200" b="1" dirty="0">
              <a:solidFill>
                <a:srgbClr val="002060"/>
              </a:solidFill>
            </a:endParaRPr>
          </a:p>
        </p:txBody>
      </p:sp>
      <p:cxnSp>
        <p:nvCxnSpPr>
          <p:cNvPr id="8" name="Přímá spojnice se šipkou 7"/>
          <p:cNvCxnSpPr>
            <a:endCxn id="5" idx="1"/>
          </p:cNvCxnSpPr>
          <p:nvPr/>
        </p:nvCxnSpPr>
        <p:spPr>
          <a:xfrm>
            <a:off x="3563888" y="2137211"/>
            <a:ext cx="720080" cy="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4139952" y="5233555"/>
            <a:ext cx="936104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16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Výběr barvy písma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907704" y="6381328"/>
            <a:ext cx="5616624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155316"/>
              </p:ext>
            </p:extLst>
          </p:nvPr>
        </p:nvGraphicFramePr>
        <p:xfrm>
          <a:off x="1619672" y="2348880"/>
          <a:ext cx="6096000" cy="3596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55086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C000"/>
                          </a:solidFill>
                        </a:rPr>
                        <a:t>Počítač </a:t>
                      </a:r>
                    </a:p>
                    <a:p>
                      <a:r>
                        <a:rPr lang="cs-CZ" sz="2800" b="1" dirty="0" smtClean="0">
                          <a:solidFill>
                            <a:srgbClr val="FFC000"/>
                          </a:solidFill>
                        </a:rPr>
                        <a:t>Klávesnice</a:t>
                      </a:r>
                    </a:p>
                    <a:p>
                      <a:r>
                        <a:rPr lang="cs-CZ" sz="2800" b="1" dirty="0" smtClean="0">
                          <a:solidFill>
                            <a:srgbClr val="FFC00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sz="2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C009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C009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C009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sz="2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5508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sz="2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sz="2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sz="2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010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Výběr barev stínování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547664" y="6309320"/>
            <a:ext cx="6048672" cy="365125"/>
          </a:xfrm>
        </p:spPr>
        <p:txBody>
          <a:bodyPr/>
          <a:lstStyle/>
          <a:p>
            <a:pPr lvl="0"/>
            <a:r>
              <a:rPr lang="cs-CZ" dirty="0" err="1" smtClean="0">
                <a:solidFill>
                  <a:prstClr val="black">
                    <a:tint val="75000"/>
                  </a:prstClr>
                </a:solidFill>
              </a:rPr>
              <a:t>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87811"/>
              </p:ext>
            </p:extLst>
          </p:nvPr>
        </p:nvGraphicFramePr>
        <p:xfrm>
          <a:off x="1524000" y="2204864"/>
          <a:ext cx="6096000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90010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FF00FF"/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613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Zkombinuj barvu písma s barvou stínování: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83757"/>
              </p:ext>
            </p:extLst>
          </p:nvPr>
        </p:nvGraphicFramePr>
        <p:xfrm>
          <a:off x="457200" y="1600200"/>
          <a:ext cx="8229600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FF00"/>
                          </a:solidFill>
                        </a:rPr>
                        <a:t>Počítač</a:t>
                      </a:r>
                      <a:r>
                        <a:rPr lang="cs-CZ" sz="2800" b="1" baseline="0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</a:p>
                    <a:p>
                      <a:r>
                        <a:rPr lang="cs-CZ" sz="2800" b="1" baseline="0" dirty="0" smtClean="0">
                          <a:solidFill>
                            <a:srgbClr val="FFFF00"/>
                          </a:solidFill>
                        </a:rPr>
                        <a:t>Klávesnice </a:t>
                      </a:r>
                      <a:br>
                        <a:rPr lang="cs-CZ" sz="2800" b="1" baseline="0" dirty="0" smtClean="0">
                          <a:solidFill>
                            <a:srgbClr val="FFFF00"/>
                          </a:solidFill>
                        </a:rPr>
                      </a:br>
                      <a:r>
                        <a:rPr lang="cs-CZ" sz="2800" b="1" baseline="0" dirty="0" smtClean="0">
                          <a:solidFill>
                            <a:srgbClr val="FFFF0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Počítač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Klávesnice </a:t>
                      </a:r>
                      <a:b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Myš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15616" y="6356350"/>
            <a:ext cx="6840760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81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Print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Screen</a:t>
            </a:r>
            <a:r>
              <a:rPr lang="cs-CZ" sz="220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obrazovky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327</Words>
  <Application>Microsoft Office PowerPoint</Application>
  <PresentationFormat>Předvádění na obrazovce (4:3)</PresentationFormat>
  <Paragraphs>113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1_Motiv systému Office</vt:lpstr>
      <vt:lpstr>2_Motiv systému Office</vt:lpstr>
      <vt:lpstr>3_Motiv systému Office</vt:lpstr>
      <vt:lpstr>WORD  Stínování, barva písma   </vt:lpstr>
      <vt:lpstr>Prezentace aplikace PowerPoint</vt:lpstr>
      <vt:lpstr>Stínování, barva písma</vt:lpstr>
      <vt:lpstr>Barva stínování</vt:lpstr>
      <vt:lpstr>Barva písma</vt:lpstr>
      <vt:lpstr>Výběr barvy písma</vt:lpstr>
      <vt:lpstr>Výběr barev stínování</vt:lpstr>
      <vt:lpstr>Zkombinuj barvu písma s barvou stínování: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Stínování, barva písma</dc:title>
  <dc:creator>Jana Krejčová</dc:creator>
  <cp:lastModifiedBy>krejcova</cp:lastModifiedBy>
  <cp:revision>31</cp:revision>
  <dcterms:created xsi:type="dcterms:W3CDTF">2012-06-27T08:54:30Z</dcterms:created>
  <dcterms:modified xsi:type="dcterms:W3CDTF">2013-03-31T11:18:06Z</dcterms:modified>
</cp:coreProperties>
</file>