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55556-B95E-4857-B808-920311AB1AF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DF42-50FF-4D66-B1B1-1BC3D211B68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EB51-87DF-4544-A2B3-A7BEFA6F70B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35F3D-C62F-46E9-AEDB-818E815E865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2131-1F9C-4158-BE7C-B54A5F10499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7722-2570-408B-930D-69510AD258B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9736-81CF-44C3-8E4C-260618FB47B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A327C-2AE7-4565-9CD4-2FEDD349602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CEAAE-4B8E-4332-8155-2A87FB7A456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0C0CB-2FD8-4B89-86E4-542097A28BC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7818-CA42-4199-88A5-BBBAB4112B7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C0FF-396D-4EA6-9220-80A367713E6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9DE1-0202-4BD2-839A-9970B04B90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88CA2-154F-4C4B-BD38-A9C73529DBF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6CF3-A8BE-4BE1-9B4E-C3E1CDF4A5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99F0F-3C68-4931-A7BC-5721D00BD80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EA56D-541F-4942-B94E-162981FBE35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D8186-C85F-434D-9D88-80615A71EC9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FA442-55EE-4487-9CA0-398D3D78217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B8889-60F1-4347-848F-C2F625AFDB0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CD0B-CA5F-407F-9463-3480FB926A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AE1AB-DD83-4561-8C8B-49C86566BA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0AB37-C310-4948-AD9B-E3D3701DA24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709CD-86C1-49B7-8602-3370892A73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88544-807B-452F-A543-DB154CBFCB2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EFD7B-0914-4075-8BF7-6F123F92D43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9E5A2-C01D-4E58-9473-DD7D279E48E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FE933-C1C5-4228-899C-D0050E67A85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6E76-7148-4CD1-97F2-090CDE7B609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3FF03-9C67-49B2-8113-CEF23F92C16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F7C4D-023D-4F44-8C5A-AE8CE41FDF7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E0216-DFC6-4554-9F0E-6D3F460AC89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AD046-5132-4CAE-8EEF-40F33E330D0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230A3C-4EC4-4DB3-BE90-2D6B527950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FAEE8-96CC-4712-9D79-7C770206446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BF8A2-B633-4091-8263-8A2B2227E57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Rozložení stránky – orientace, okraje 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388229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23_IKTW_07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Rozložení stránky – orientace, okraje 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rozložením stránky, orientací, okraji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Rozložení stránky - orientace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120680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56792"/>
            <a:ext cx="378829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187624" y="4581128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Zde si můžeme vybrat, zda použijeme stránku na výšku nebo na šířku </a:t>
            </a:r>
            <a:endParaRPr lang="cs-CZ" sz="3200" b="1" dirty="0">
              <a:solidFill>
                <a:srgbClr val="00206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2411760" y="3645024"/>
            <a:ext cx="1224136" cy="72008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302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Rozložení stránky - okraje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6696744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28328" y="1736932"/>
            <a:ext cx="7992888" cy="432048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2578100" cy="460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860032" y="1990831"/>
            <a:ext cx="3761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Můžeme použít 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okraje z nabídky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4365104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Zde si můžeme navolit vlastní okraje 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2548682" y="5085184"/>
            <a:ext cx="2311350" cy="93610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837732" y="2564904"/>
            <a:ext cx="1094308" cy="93610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293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Volba vlastních okrajů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6336704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377076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21328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2492941"/>
            <a:ext cx="369361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Změnit okraje – nahoře, dole, vlevo a vpravo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716016" y="2492941"/>
            <a:ext cx="720080" cy="163135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93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Připrav si stránku: 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6671719"/>
              </p:ext>
            </p:extLst>
          </p:nvPr>
        </p:nvGraphicFramePr>
        <p:xfrm>
          <a:off x="457200" y="1600200"/>
          <a:ext cx="8229600" cy="4053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Orientace  - na šířku </a:t>
                      </a:r>
                    </a:p>
                    <a:p>
                      <a:endParaRPr lang="cs-CZ" sz="2800" b="1" dirty="0" smtClean="0">
                        <a:solidFill>
                          <a:srgbClr val="00206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Okraje: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  <a:p>
                      <a:endParaRPr lang="cs-CZ" sz="2800" b="1" baseline="0" dirty="0" smtClean="0">
                        <a:solidFill>
                          <a:srgbClr val="00206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dolní – 2 cm 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horní – 2 cm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vpravo – 1 cm</a:t>
                      </a:r>
                    </a:p>
                    <a:p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vlevo – 1 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Orientace –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 na výšku </a:t>
                      </a:r>
                    </a:p>
                    <a:p>
                      <a:endParaRPr lang="cs-CZ" sz="2800" b="1" baseline="0" dirty="0" smtClean="0">
                        <a:solidFill>
                          <a:srgbClr val="00206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Okraje: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dolní – 3 cm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horní – 5 cm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vpravo – 2 cm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vlevo – 2 cm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aseline="0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81328"/>
            <a:ext cx="6840760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14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326</Words>
  <Application>Microsoft Office PowerPoint</Application>
  <PresentationFormat>Předvádění na obrazovce (4:3)</PresentationFormat>
  <Paragraphs>78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WORD  Rozložení stránky – orientace, okraje   </vt:lpstr>
      <vt:lpstr>Prezentace aplikace PowerPoint</vt:lpstr>
      <vt:lpstr>Rozložení stránky - orientace</vt:lpstr>
      <vt:lpstr>Rozložení stránky - okraje</vt:lpstr>
      <vt:lpstr>Volba vlastních okrajů</vt:lpstr>
      <vt:lpstr>Připrav si stránku: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Rozložení stránky - orientace, okraje</dc:title>
  <dc:creator>Jana Krejčová</dc:creator>
  <cp:lastModifiedBy>krejcova</cp:lastModifiedBy>
  <cp:revision>29</cp:revision>
  <dcterms:created xsi:type="dcterms:W3CDTF">2012-06-27T08:54:30Z</dcterms:created>
  <dcterms:modified xsi:type="dcterms:W3CDTF">2013-03-31T11:18:23Z</dcterms:modified>
</cp:coreProperties>
</file>