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Tabulky  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350026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23_IKTW_08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Tabulky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tvorbou  tabulek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3.3.2013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Tabulky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772816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Před vložením tabulky si spočítáme řádky a sloupce. 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29000"/>
            <a:ext cx="1969179" cy="2859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1901825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24128" y="3551783"/>
            <a:ext cx="31683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Přímo v tabulce můžeme navolit maximálně 10 řádků a 10 sloupců</a:t>
            </a: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364088" y="3933056"/>
            <a:ext cx="360040" cy="7200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4581128"/>
            <a:ext cx="26939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Červeně ohraničená je vkládaná tabulka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 řádky a 3 sloupce</a:t>
            </a:r>
            <a:endParaRPr lang="cs-CZ" sz="2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2699792" y="3969060"/>
            <a:ext cx="720080" cy="61206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356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Vložení tabulky 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3653716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2492896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Volba sloupců</a:t>
            </a:r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3501008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Volba řádků</a:t>
            </a:r>
            <a:endParaRPr lang="cs-CZ" sz="32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139952" y="2924944"/>
            <a:ext cx="1368152" cy="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endCxn id="6" idx="1"/>
          </p:cNvCxnSpPr>
          <p:nvPr/>
        </p:nvCxnSpPr>
        <p:spPr>
          <a:xfrm>
            <a:off x="4139952" y="3284984"/>
            <a:ext cx="1368152" cy="50841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085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Tabulky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Vložená tabulka – 5 řádků, 2 sloupce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Vložená tabulka – 3 řádky, 15 sloupců</a:t>
            </a:r>
          </a:p>
          <a:p>
            <a:pPr marL="0" indent="0">
              <a:buNone/>
            </a:pPr>
            <a:endParaRPr lang="cs-CZ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648494"/>
              </p:ext>
            </p:extLst>
          </p:nvPr>
        </p:nvGraphicFramePr>
        <p:xfrm>
          <a:off x="1547664" y="2132856"/>
          <a:ext cx="504056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0280"/>
                <a:gridCol w="2520280"/>
              </a:tblGrid>
              <a:tr h="2937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7711382"/>
              </p:ext>
            </p:extLst>
          </p:nvPr>
        </p:nvGraphicFramePr>
        <p:xfrm>
          <a:off x="1475656" y="4869160"/>
          <a:ext cx="6096000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</a:tblGrid>
              <a:tr h="2885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540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Vytvoř 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tyto tabulky:</a:t>
            </a:r>
            <a:endParaRPr lang="cs-CZ" sz="4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540499"/>
              </p:ext>
            </p:extLst>
          </p:nvPr>
        </p:nvGraphicFramePr>
        <p:xfrm>
          <a:off x="467544" y="2780928"/>
          <a:ext cx="8229600" cy="201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933832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 řádků: 6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 sloupců: 8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Počet řádků: 2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Počet sloupců: 10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 řádků: 9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 sloupců: 3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969836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 řádků: 20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 sloupců: 12</a:t>
                      </a:r>
                      <a:endParaRPr lang="cs-CZ" sz="2000" b="1" dirty="0" smtClean="0">
                        <a:solidFill>
                          <a:srgbClr val="00206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 řádků: 17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 sloupců: 15</a:t>
                      </a:r>
                      <a:endParaRPr lang="cs-CZ" sz="2000" b="1" dirty="0" smtClean="0">
                        <a:solidFill>
                          <a:srgbClr val="00206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 řádků: 15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Počet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Arial" pitchFamily="34" charset="0"/>
                          <a:cs typeface="Arial" pitchFamily="34" charset="0"/>
                        </a:rPr>
                        <a:t> sloupců: 15</a:t>
                      </a:r>
                      <a:endParaRPr lang="cs-CZ" sz="2000" b="1" dirty="0" smtClean="0">
                        <a:solidFill>
                          <a:srgbClr val="00206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70080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Využij všechny možnosti vložení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728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333</Words>
  <Application>Microsoft Office PowerPoint</Application>
  <PresentationFormat>Předvádění na obrazovce (4:3)</PresentationFormat>
  <Paragraphs>73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WORD  Tabulky    </vt:lpstr>
      <vt:lpstr>Prezentace aplikace PowerPoint</vt:lpstr>
      <vt:lpstr>Tabulky</vt:lpstr>
      <vt:lpstr>Vložení tabulky </vt:lpstr>
      <vt:lpstr>Tabulky</vt:lpstr>
      <vt:lpstr>Vytvoř tyto tabulky: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Tabulky</dc:title>
  <dc:creator>Jana Krejčová</dc:creator>
  <cp:lastModifiedBy>krejcova</cp:lastModifiedBy>
  <cp:revision>29</cp:revision>
  <dcterms:created xsi:type="dcterms:W3CDTF">2012-06-27T08:54:30Z</dcterms:created>
  <dcterms:modified xsi:type="dcterms:W3CDTF">2013-03-31T11:18:40Z</dcterms:modified>
</cp:coreProperties>
</file>