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0"/>
  </p:notesMasterIdLst>
  <p:sldIdLst>
    <p:sldId id="257" r:id="rId4"/>
    <p:sldId id="258" r:id="rId5"/>
    <p:sldId id="260" r:id="rId6"/>
    <p:sldId id="261" r:id="rId7"/>
    <p:sldId id="262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31.3.2013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WORD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Tabulky - ohraničení  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Jana Krejčová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5637477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23_IKTW_09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Informační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a komunikační technologie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Tabulky – ohraničení 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Jana Krejčová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 ohraničováním  tabulek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Uživatelské dovednosti ve Wordu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3.3.2013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Tabulky – ohraničení 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412776"/>
            <a:ext cx="2592288" cy="48250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5024723"/>
              </p:ext>
            </p:extLst>
          </p:nvPr>
        </p:nvGraphicFramePr>
        <p:xfrm>
          <a:off x="6660232" y="2780928"/>
          <a:ext cx="1319808" cy="1280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9904"/>
                <a:gridCol w="659904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0210381"/>
              </p:ext>
            </p:extLst>
          </p:nvPr>
        </p:nvGraphicFramePr>
        <p:xfrm>
          <a:off x="971600" y="2852936"/>
          <a:ext cx="1319808" cy="1280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9904"/>
                <a:gridCol w="659904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15" name="Přímá spojnice se šipkou 14"/>
          <p:cNvCxnSpPr/>
          <p:nvPr/>
        </p:nvCxnSpPr>
        <p:spPr>
          <a:xfrm flipH="1">
            <a:off x="1979712" y="1916832"/>
            <a:ext cx="1440160" cy="2304256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4788024" y="2132856"/>
            <a:ext cx="2232248" cy="576064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4644008" y="2420888"/>
            <a:ext cx="2016224" cy="1224136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>
            <a:off x="2339752" y="2708920"/>
            <a:ext cx="1080120" cy="1296144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0497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Ohraničení – změny čar</a:t>
            </a:r>
            <a:endParaRPr lang="cs-CZ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00808"/>
            <a:ext cx="5284358" cy="39887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660232" y="3284984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Barva čáry</a:t>
            </a:r>
            <a:endParaRPr lang="cs-CZ" sz="28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04248" y="4295840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Šířka čáry</a:t>
            </a:r>
            <a:endParaRPr lang="cs-CZ" sz="28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 flipV="1">
            <a:off x="3419872" y="3645024"/>
            <a:ext cx="3240360" cy="504056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endCxn id="7" idx="1"/>
          </p:cNvCxnSpPr>
          <p:nvPr/>
        </p:nvCxnSpPr>
        <p:spPr>
          <a:xfrm>
            <a:off x="3419872" y="4557450"/>
            <a:ext cx="3384376" cy="0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6660232" y="1772816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Styl čáry</a:t>
            </a:r>
            <a:endParaRPr lang="cs-CZ" sz="28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6" name="Přímá spojnice se šipkou 15"/>
          <p:cNvCxnSpPr/>
          <p:nvPr/>
        </p:nvCxnSpPr>
        <p:spPr>
          <a:xfrm flipV="1">
            <a:off x="3419872" y="2132856"/>
            <a:ext cx="3240360" cy="504056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8017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Příklady stylů čar, barvy a šířky: 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0209788"/>
              </p:ext>
            </p:extLst>
          </p:nvPr>
        </p:nvGraphicFramePr>
        <p:xfrm>
          <a:off x="1043608" y="1700808"/>
          <a:ext cx="2000250" cy="819754"/>
        </p:xfrm>
        <a:graphic>
          <a:graphicData uri="http://schemas.openxmlformats.org/drawingml/2006/table">
            <a:tbl>
              <a:tblPr firstRow="1" firstCol="1" bandRow="1"/>
              <a:tblGrid>
                <a:gridCol w="162560"/>
                <a:gridCol w="1837690"/>
              </a:tblGrid>
              <a:tr h="4098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17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317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098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17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317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317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317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4587494"/>
              </p:ext>
            </p:extLst>
          </p:nvPr>
        </p:nvGraphicFramePr>
        <p:xfrm>
          <a:off x="1043608" y="3140968"/>
          <a:ext cx="2000250" cy="771144"/>
        </p:xfrm>
        <a:graphic>
          <a:graphicData uri="http://schemas.openxmlformats.org/drawingml/2006/table">
            <a:tbl>
              <a:tblPr firstRow="1" firstCol="1" bandRow="1"/>
              <a:tblGrid>
                <a:gridCol w="989965"/>
                <a:gridCol w="1010285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9770092"/>
              </p:ext>
            </p:extLst>
          </p:nvPr>
        </p:nvGraphicFramePr>
        <p:xfrm>
          <a:off x="1115616" y="4509120"/>
          <a:ext cx="2000250" cy="771144"/>
        </p:xfrm>
        <a:graphic>
          <a:graphicData uri="http://schemas.openxmlformats.org/drawingml/2006/table">
            <a:tbl>
              <a:tblPr firstRow="1" firstCol="1" bandRow="1"/>
              <a:tblGrid>
                <a:gridCol w="936104"/>
                <a:gridCol w="1064146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1415389"/>
              </p:ext>
            </p:extLst>
          </p:nvPr>
        </p:nvGraphicFramePr>
        <p:xfrm>
          <a:off x="3923928" y="1700808"/>
          <a:ext cx="2000250" cy="771144"/>
        </p:xfrm>
        <a:graphic>
          <a:graphicData uri="http://schemas.openxmlformats.org/drawingml/2006/table">
            <a:tbl>
              <a:tblPr firstRow="1" firstCol="1" bandRow="1"/>
              <a:tblGrid>
                <a:gridCol w="989965"/>
                <a:gridCol w="1010285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175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175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175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175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1358416"/>
              </p:ext>
            </p:extLst>
          </p:nvPr>
        </p:nvGraphicFramePr>
        <p:xfrm>
          <a:off x="3923928" y="3068960"/>
          <a:ext cx="2000250" cy="771144"/>
        </p:xfrm>
        <a:graphic>
          <a:graphicData uri="http://schemas.openxmlformats.org/drawingml/2006/table">
            <a:tbl>
              <a:tblPr firstRow="1" firstCol="1" bandRow="1"/>
              <a:tblGrid>
                <a:gridCol w="989965"/>
                <a:gridCol w="1010285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76200" cap="flat" cmpd="dbl" algn="ctr">
                      <a:solidFill>
                        <a:srgbClr val="4F62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dbl" algn="ctr">
                      <a:solidFill>
                        <a:srgbClr val="4F62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dbl" algn="ctr">
                      <a:solidFill>
                        <a:srgbClr val="4F62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dbl" algn="ctr">
                      <a:solidFill>
                        <a:srgbClr val="4F62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76200" cap="flat" cmpd="dbl" algn="ctr">
                      <a:solidFill>
                        <a:srgbClr val="4F62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dbl" algn="ctr">
                      <a:solidFill>
                        <a:srgbClr val="4F62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dbl" algn="ctr">
                      <a:solidFill>
                        <a:srgbClr val="4F62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dbl" algn="ctr">
                      <a:solidFill>
                        <a:srgbClr val="4F62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76200" cap="flat" cmpd="dbl" algn="ctr">
                      <a:solidFill>
                        <a:srgbClr val="4F62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dbl" algn="ctr">
                      <a:solidFill>
                        <a:srgbClr val="4F62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dbl" algn="ctr">
                      <a:solidFill>
                        <a:srgbClr val="4F62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dbl" algn="ctr">
                      <a:solidFill>
                        <a:srgbClr val="4F62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76200" cap="flat" cmpd="dbl" algn="ctr">
                      <a:solidFill>
                        <a:srgbClr val="4F62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dbl" algn="ctr">
                      <a:solidFill>
                        <a:srgbClr val="4F62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dbl" algn="ctr">
                      <a:solidFill>
                        <a:srgbClr val="4F62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dbl" algn="ctr">
                      <a:solidFill>
                        <a:srgbClr val="4F62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4692038"/>
              </p:ext>
            </p:extLst>
          </p:nvPr>
        </p:nvGraphicFramePr>
        <p:xfrm>
          <a:off x="3923928" y="4509120"/>
          <a:ext cx="2000250" cy="771144"/>
        </p:xfrm>
        <a:graphic>
          <a:graphicData uri="http://schemas.openxmlformats.org/drawingml/2006/table">
            <a:tbl>
              <a:tblPr firstRow="1" firstCol="1" bandRow="1"/>
              <a:tblGrid>
                <a:gridCol w="989965"/>
                <a:gridCol w="1010285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6165948"/>
              </p:ext>
            </p:extLst>
          </p:nvPr>
        </p:nvGraphicFramePr>
        <p:xfrm>
          <a:off x="6588224" y="1700808"/>
          <a:ext cx="2000250" cy="771144"/>
        </p:xfrm>
        <a:graphic>
          <a:graphicData uri="http://schemas.openxmlformats.org/drawingml/2006/table">
            <a:tbl>
              <a:tblPr firstRow="1" firstCol="1" bandRow="1"/>
              <a:tblGrid>
                <a:gridCol w="989965"/>
                <a:gridCol w="1010285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2771837"/>
              </p:ext>
            </p:extLst>
          </p:nvPr>
        </p:nvGraphicFramePr>
        <p:xfrm>
          <a:off x="6588224" y="3068960"/>
          <a:ext cx="2000250" cy="771144"/>
        </p:xfrm>
        <a:graphic>
          <a:graphicData uri="http://schemas.openxmlformats.org/drawingml/2006/table">
            <a:tbl>
              <a:tblPr firstRow="1" firstCol="1" bandRow="1"/>
              <a:tblGrid>
                <a:gridCol w="989965"/>
                <a:gridCol w="1010285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5446716"/>
              </p:ext>
            </p:extLst>
          </p:nvPr>
        </p:nvGraphicFramePr>
        <p:xfrm>
          <a:off x="6588224" y="4509120"/>
          <a:ext cx="2000250" cy="771144"/>
        </p:xfrm>
        <a:graphic>
          <a:graphicData uri="http://schemas.openxmlformats.org/drawingml/2006/table">
            <a:tbl>
              <a:tblPr firstRow="1" firstCol="1" bandRow="1"/>
              <a:tblGrid>
                <a:gridCol w="989965"/>
                <a:gridCol w="1010285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00040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lvl="0" indent="-285750" algn="l">
              <a:buFont typeface="Arial" pitchFamily="34" charset="0"/>
              <a:buChar char="•"/>
            </a:pPr>
            <a:r>
              <a:rPr lang="cs-CZ" sz="2200" dirty="0" err="1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Print</a:t>
            </a:r>
            <a:r>
              <a:rPr lang="cs-CZ" sz="2200" dirty="0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200" dirty="0" err="1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Screen</a:t>
            </a:r>
            <a:r>
              <a:rPr lang="cs-CZ" sz="2200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obrazovky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212</TotalTime>
  <Words>247</Words>
  <Application>Microsoft Office PowerPoint</Application>
  <PresentationFormat>Předvádění na obrazovce (4:3)</PresentationFormat>
  <Paragraphs>104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1_Motiv systému Office</vt:lpstr>
      <vt:lpstr>2_Motiv systému Office</vt:lpstr>
      <vt:lpstr>3_Motiv systému Office</vt:lpstr>
      <vt:lpstr>WORD  Tabulky - ohraničení   </vt:lpstr>
      <vt:lpstr>Prezentace aplikace PowerPoint</vt:lpstr>
      <vt:lpstr>Tabulky – ohraničení </vt:lpstr>
      <vt:lpstr>Ohraničení – změny čar</vt:lpstr>
      <vt:lpstr>Příklady stylů čar, barvy a šířky: 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WORD Tabulky - ohraničení</dc:title>
  <dc:creator>franzova</dc:creator>
  <cp:lastModifiedBy>krejcova</cp:lastModifiedBy>
  <cp:revision>33</cp:revision>
  <dcterms:created xsi:type="dcterms:W3CDTF">2012-06-27T08:54:30Z</dcterms:created>
  <dcterms:modified xsi:type="dcterms:W3CDTF">2013-03-31T11:18:52Z</dcterms:modified>
</cp:coreProperties>
</file>