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Vkládání obrázků a klipartů  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106070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23_IKTW_10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Word – vkládání obrázků a klipartů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vkládáním obrázků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a klipartů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Vkládání obrázků a klipartů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84784"/>
            <a:ext cx="6120680" cy="1109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2195736" y="2204864"/>
            <a:ext cx="1944216" cy="172819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788024" y="2132856"/>
            <a:ext cx="1728192" cy="252028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55576" y="3933056"/>
            <a:ext cx="42124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Zde vkládáme obrázek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797151"/>
            <a:ext cx="5328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Zde vybereme klipart ze sady 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Windows nebo z webu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0419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Vkládání obrázku 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3974327" cy="2794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1412776"/>
            <a:ext cx="36724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Jak získáme obrázky: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 </a:t>
            </a:r>
          </a:p>
          <a:p>
            <a:pPr marL="342900" indent="-342900">
              <a:buAutoNum type="arabicPeriod"/>
            </a:pPr>
            <a:r>
              <a:rPr lang="cs-CZ" sz="2800" dirty="0">
                <a:solidFill>
                  <a:srgbClr val="0070C0"/>
                </a:solidFill>
              </a:rPr>
              <a:t>z</a:t>
            </a:r>
            <a:r>
              <a:rPr lang="cs-CZ" sz="2800" dirty="0" smtClean="0">
                <a:solidFill>
                  <a:srgbClr val="0070C0"/>
                </a:solidFill>
              </a:rPr>
              <a:t> knihovny obrázků </a:t>
            </a:r>
          </a:p>
          <a:p>
            <a:pPr marL="342900" indent="-342900">
              <a:buAutoNum type="arabicPeriod"/>
            </a:pPr>
            <a:r>
              <a:rPr lang="cs-CZ" sz="2800" dirty="0">
                <a:solidFill>
                  <a:srgbClr val="0070C0"/>
                </a:solidFill>
              </a:rPr>
              <a:t>z</a:t>
            </a:r>
            <a:r>
              <a:rPr lang="cs-CZ" sz="2800" dirty="0" smtClean="0">
                <a:solidFill>
                  <a:srgbClr val="0070C0"/>
                </a:solidFill>
              </a:rPr>
              <a:t> vlastních dokumentů, kde máme uložené fotografie </a:t>
            </a:r>
          </a:p>
          <a:p>
            <a:pPr marL="342900" indent="-342900">
              <a:buAutoNum type="arabicPeriod"/>
            </a:pPr>
            <a:r>
              <a:rPr lang="cs-CZ" sz="2800" dirty="0">
                <a:solidFill>
                  <a:srgbClr val="0070C0"/>
                </a:solidFill>
              </a:rPr>
              <a:t>z</a:t>
            </a:r>
            <a:r>
              <a:rPr lang="cs-CZ" sz="2800" dirty="0" smtClean="0">
                <a:solidFill>
                  <a:srgbClr val="0070C0"/>
                </a:solidFill>
              </a:rPr>
              <a:t> internetu (musíme dodržet Autorský zákon)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168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Vkládání klipartu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8760"/>
            <a:ext cx="2232248" cy="474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267744" y="1772816"/>
            <a:ext cx="2088232" cy="43204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44008" y="1988840"/>
            <a:ext cx="40324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Napíšeme heslo, které hledáme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3861048"/>
            <a:ext cx="46085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Vybereme si libovolný obrázek a klikneme myší. Obrázek se nám vloží na stránku. 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26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Vložení klipartu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2325954"/>
              </p:ext>
            </p:extLst>
          </p:nvPr>
        </p:nvGraphicFramePr>
        <p:xfrm>
          <a:off x="457200" y="1600200"/>
          <a:ext cx="8229600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18656"/>
                <a:gridCol w="5410944"/>
              </a:tblGrid>
              <a:tr h="1324744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Počítač </a:t>
                      </a:r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Klávesnice</a:t>
                      </a:r>
                      <a:r>
                        <a:rPr lang="cs-CZ" sz="3200" b="1" baseline="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Myš</a:t>
                      </a:r>
                      <a:endParaRPr lang="cs-CZ" sz="32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krejcova\AppData\Local\Microsoft\Windows\Temporary Internet Files\Content.IE5\8BOJXKEF\MC900019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28800"/>
            <a:ext cx="162404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rejcova\AppData\Local\Microsoft\Windows\Temporary Internet Files\Content.IE5\FCJTLYUY\MP9003857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9700" y="3212975"/>
            <a:ext cx="1544260" cy="1103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rejcova\AppData\Local\Microsoft\Windows\Temporary Internet Files\Content.IE5\FCJTLYUY\MP9004031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9700" y="4725143"/>
            <a:ext cx="1624048" cy="108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rejcova\AppData\Local\Microsoft\Windows\Temporary Internet Files\Content.IE5\FCJTLYUY\MC9004446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235" y="4647104"/>
            <a:ext cx="959595" cy="124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rejcova\AppData\Local\Microsoft\Windows\Temporary Internet Files\Content.IE5\LBTURWWD\MP9004224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81589"/>
            <a:ext cx="1835696" cy="122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rejcova\AppData\Local\Microsoft\Windows\Temporary Internet Files\Content.IE5\8BOJXKEF\MP90039998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601" y="1628800"/>
            <a:ext cx="1248861" cy="1318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01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Různé </a:t>
            </a:r>
            <a:r>
              <a:rPr lang="cs-CZ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významy slov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Při výběru obrázků musíš dát pozor na význam slov. Například: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          Ucho  			       List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krejcova\AppData\Local\Microsoft\Windows\Temporary Internet Files\Content.IE5\1Y5WV1MV\MP900402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67" y="3356992"/>
            <a:ext cx="792088" cy="11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rejcova\AppData\Local\Microsoft\Windows\Temporary Internet Files\Content.IE5\LBTURWWD\MP900409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479" y="4869160"/>
            <a:ext cx="1187552" cy="11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rejcova\AppData\Local\Microsoft\Windows\Temporary Internet Files\Content.IE5\8BOJXKEF\MP9004223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12046"/>
            <a:ext cx="1047993" cy="157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rejcova\AppData\Local\Microsoft\Windows\Temporary Internet Files\Content.IE5\8BOJXKEF\MP9004117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725" y="3651616"/>
            <a:ext cx="1252191" cy="1785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rejcova\AppData\Local\Microsoft\Windows\Temporary Internet Files\Content.IE5\LBTURWWD\MP9004486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12632"/>
            <a:ext cx="1745073" cy="116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354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316</Words>
  <Application>Microsoft Office PowerPoint</Application>
  <PresentationFormat>Předvádění na obrazovce (4:3)</PresentationFormat>
  <Paragraphs>73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2_Motiv systému Office</vt:lpstr>
      <vt:lpstr>3_Motiv systému Office</vt:lpstr>
      <vt:lpstr>WORD  Vkládání obrázků a klipartů    </vt:lpstr>
      <vt:lpstr>Prezentace aplikace PowerPoint</vt:lpstr>
      <vt:lpstr>Vkládání obrázků a klipartů</vt:lpstr>
      <vt:lpstr>Vkládání obrázku </vt:lpstr>
      <vt:lpstr>Vkládání klipartu</vt:lpstr>
      <vt:lpstr>Vložení klipartu</vt:lpstr>
      <vt:lpstr>Různé významy slov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Vkládání obrázků a klipartů</dc:title>
  <dc:creator>Jana Krejčová</dc:creator>
  <cp:lastModifiedBy>krejcova</cp:lastModifiedBy>
  <cp:revision>32</cp:revision>
  <dcterms:created xsi:type="dcterms:W3CDTF">2012-06-27T08:54:30Z</dcterms:created>
  <dcterms:modified xsi:type="dcterms:W3CDTF">2013-04-06T11:19:19Z</dcterms:modified>
</cp:coreProperties>
</file>