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2"/>
  </p:notesMasterIdLst>
  <p:sldIdLst>
    <p:sldId id="257" r:id="rId4"/>
    <p:sldId id="258" r:id="rId5"/>
    <p:sldId id="260" r:id="rId6"/>
    <p:sldId id="261" r:id="rId7"/>
    <p:sldId id="262" r:id="rId8"/>
    <p:sldId id="263" r:id="rId9"/>
    <p:sldId id="264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WORD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Vkládání geometrických obrazců  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Jana Krejčová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1509956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23_IKTW_10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Informační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a komunikační technologie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Word – vkládání geometrických obrazců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Krejčová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se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 vkládáním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geometrických obrazců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Uživatelské dovednosti ve Wordu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1.4.2013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Vkládání geometrických obrazců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4767485" cy="1109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318336"/>
            <a:ext cx="2232248" cy="511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H="1">
            <a:off x="2267744" y="2204864"/>
            <a:ext cx="1440160" cy="144016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2627784" y="2564904"/>
            <a:ext cx="3744416" cy="108012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95536" y="3873692"/>
            <a:ext cx="4968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Zde si vybereme obrazec, který použijeme.</a:t>
            </a:r>
            <a:endParaRPr lang="cs-CZ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285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Úpravy </a:t>
            </a: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vložených obrazců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892" y="1916832"/>
            <a:ext cx="3888432" cy="40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801072" y="3717032"/>
            <a:ext cx="28083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Další úpravy provedeme přes formát obrazce</a:t>
            </a:r>
            <a:endParaRPr lang="cs-CZ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4355976" y="4437112"/>
            <a:ext cx="1445096" cy="504056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3069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Výplň geometrického obrazce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5209623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084168" y="2060848"/>
            <a:ext cx="27363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Jako výplň si můžeme zvolit libovolné kombinace barev nebo obrázků</a:t>
            </a:r>
            <a:endParaRPr lang="cs-CZ" sz="2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109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Další úpravy obrazce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5378896" cy="4165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228184" y="1700808"/>
            <a:ext cx="25922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U obrazce lze změnit barvu čáry, navolit stín, odraz, okraje, otočit obrazec v prostoru, změnit barvu, využít grafických efektů popřípadě dalších úprav. </a:t>
            </a:r>
            <a:endParaRPr lang="cs-CZ" sz="24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100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Vlož tyto obrazce a uprav je</a:t>
            </a: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9713500"/>
              </p:ext>
            </p:extLst>
          </p:nvPr>
        </p:nvGraphicFramePr>
        <p:xfrm>
          <a:off x="457200" y="1600200"/>
          <a:ext cx="8229600" cy="475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Souvislá výplň</a:t>
                      </a:r>
                      <a:r>
                        <a:rPr lang="cs-CZ" sz="2400" b="1" baseline="0" dirty="0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 – červená</a:t>
                      </a:r>
                    </a:p>
                    <a:p>
                      <a:r>
                        <a:rPr lang="cs-CZ" sz="2400" b="1" baseline="0" dirty="0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Otočení – rovnoběžné </a:t>
                      </a:r>
                      <a:endParaRPr lang="cs-CZ" sz="2400" b="1" dirty="0">
                        <a:solidFill>
                          <a:srgbClr val="0070C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Přechodová</a:t>
                      </a:r>
                      <a:r>
                        <a:rPr lang="cs-CZ" sz="2400" b="1" baseline="0" dirty="0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 výplň – mosaz</a:t>
                      </a:r>
                    </a:p>
                    <a:p>
                      <a:r>
                        <a:rPr lang="cs-CZ" sz="2400" b="1" baseline="0" dirty="0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Záře a měkké okraje </a:t>
                      </a:r>
                      <a:endParaRPr lang="cs-CZ" sz="2400" b="1" dirty="0">
                        <a:solidFill>
                          <a:srgbClr val="0070C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err="1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Texturová</a:t>
                      </a:r>
                      <a:r>
                        <a:rPr lang="cs-CZ" sz="2400" b="1" baseline="0" dirty="0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 výplň -  zkamenělina ryby</a:t>
                      </a:r>
                    </a:p>
                    <a:p>
                      <a:r>
                        <a:rPr lang="cs-CZ" sz="2400" b="1" baseline="0" dirty="0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Barevný stín </a:t>
                      </a:r>
                      <a:endParaRPr lang="cs-CZ" sz="2400" b="1" dirty="0">
                        <a:solidFill>
                          <a:srgbClr val="0070C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Vzorková výplň – barva popředí zelená, barva pozadí žlutá</a:t>
                      </a:r>
                    </a:p>
                  </a:txBody>
                  <a:tcPr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 useBgFill="1">
        <p:nvSpPr>
          <p:cNvPr id="10" name="Symbol „Zákaz“ 9"/>
          <p:cNvSpPr/>
          <p:nvPr/>
        </p:nvSpPr>
        <p:spPr>
          <a:xfrm>
            <a:off x="1835696" y="1772816"/>
            <a:ext cx="1224136" cy="936104"/>
          </a:xfrm>
          <a:prstGeom prst="noSmok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Slunce 10"/>
          <p:cNvSpPr/>
          <p:nvPr/>
        </p:nvSpPr>
        <p:spPr>
          <a:xfrm>
            <a:off x="1817694" y="2996952"/>
            <a:ext cx="1440160" cy="864096"/>
          </a:xfrm>
          <a:prstGeom prst="su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6cípá hvězda 11"/>
          <p:cNvSpPr/>
          <p:nvPr/>
        </p:nvSpPr>
        <p:spPr>
          <a:xfrm>
            <a:off x="2015716" y="5373216"/>
            <a:ext cx="1044116" cy="864096"/>
          </a:xfrm>
          <a:prstGeom prst="star6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>
            <a:off x="1865797" y="4149080"/>
            <a:ext cx="1368152" cy="864096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404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lvl="0" indent="-285750" algn="l">
              <a:buFont typeface="Arial" pitchFamily="34" charset="0"/>
              <a:buChar char="•"/>
            </a:pP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Print</a:t>
            </a:r>
            <a:r>
              <a:rPr lang="cs-CZ" sz="2200" dirty="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200" dirty="0" err="1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Screen</a:t>
            </a:r>
            <a:r>
              <a:rPr lang="cs-CZ" sz="2200">
                <a:solidFill>
                  <a:prstClr val="black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obrazovky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331</Words>
  <Application>Microsoft Office PowerPoint</Application>
  <PresentationFormat>Předvádění na obrazovce (4:3)</PresentationFormat>
  <Paragraphs>68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1_Motiv systému Office</vt:lpstr>
      <vt:lpstr>2_Motiv systému Office</vt:lpstr>
      <vt:lpstr>3_Motiv systému Office</vt:lpstr>
      <vt:lpstr>WORD  Vkládání geometrických obrazců   </vt:lpstr>
      <vt:lpstr>Prezentace aplikace PowerPoint</vt:lpstr>
      <vt:lpstr>Vkládání geometrických obrazců</vt:lpstr>
      <vt:lpstr>Úpravy vložených obrazců</vt:lpstr>
      <vt:lpstr>Výplň geometrického obrazce</vt:lpstr>
      <vt:lpstr>Další úpravy obrazce</vt:lpstr>
      <vt:lpstr>Vlož tyto obrazce a uprav je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Vkládání geometrických obrazců</dc:title>
  <dc:creator>franzova</dc:creator>
  <cp:lastModifiedBy>krejcova</cp:lastModifiedBy>
  <cp:revision>34</cp:revision>
  <dcterms:created xsi:type="dcterms:W3CDTF">2012-06-27T08:54:30Z</dcterms:created>
  <dcterms:modified xsi:type="dcterms:W3CDTF">2013-04-06T11:20:39Z</dcterms:modified>
</cp:coreProperties>
</file>