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2"/>
  </p:notesMasterIdLst>
  <p:sldIdLst>
    <p:sldId id="257" r:id="rId4"/>
    <p:sldId id="258" r:id="rId5"/>
    <p:sldId id="260" r:id="rId6"/>
    <p:sldId id="261" r:id="rId7"/>
    <p:sldId id="262" r:id="rId8"/>
    <p:sldId id="263" r:id="rId9"/>
    <p:sldId id="264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87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1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6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26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8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3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74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6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68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00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92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5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278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77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5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785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482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601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56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27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58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91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108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36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259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381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50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59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77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699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947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89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2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WORD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Zápatí</a:t>
            </a:r>
            <a:r>
              <a:rPr lang="cs-CZ" sz="310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, záhlaví textu  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Jana Krejčová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7658045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23_IKTW_12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Informační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a komunikační technologie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Word –  zápatí, záhlaví textu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Krejčová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se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s vkládáním  zápatí a záhlaví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Uživatelské dovednosti ve Wordu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1.4.2013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Zápatí, záhlaví</a:t>
            </a:r>
            <a:endParaRPr lang="cs-CZ" sz="80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7920880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3131840" y="2348880"/>
            <a:ext cx="1944216" cy="1368152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683568" y="3861048"/>
            <a:ext cx="80648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Do zápatí a záhlaví umístíme informace, které se nám budu objevovat na každé stránce – jedná se například o datum, název školy apod. </a:t>
            </a:r>
            <a:endParaRPr lang="cs-CZ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269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Proč používat záhlaví a zápatí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3747950" cy="2396822"/>
          </a:xfrm>
          <a:prstGeom prst="rect">
            <a:avLst/>
          </a:prstGeom>
          <a:noFill/>
          <a:ln w="31750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789040"/>
            <a:ext cx="3555504" cy="2304256"/>
          </a:xfrm>
          <a:prstGeom prst="rect">
            <a:avLst/>
          </a:prstGeom>
          <a:noFill/>
          <a:ln w="31750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3795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Záhlaví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8"/>
            <a:ext cx="3514559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932040" y="1412776"/>
            <a:ext cx="35283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Můžeme využít nadefinovaných úprav záhlaví 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 flipV="1">
            <a:off x="1907704" y="4365104"/>
            <a:ext cx="3024336" cy="1368152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5148064" y="4077072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Zde můžeme upravit záhlaví, jak potřebujeme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469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Zápatí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3384000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60032" y="1628800"/>
            <a:ext cx="360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Můžeme využít nadefinovaných úprav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zápatí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60032" y="4149080"/>
            <a:ext cx="35283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Zde můžeme upravit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zápatí, </a:t>
            </a:r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jak potřebujeme</a:t>
            </a:r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1907704" y="4841577"/>
            <a:ext cx="2808312" cy="963687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7127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Vlož na stránku tento text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Do záhlaví:</a:t>
            </a:r>
          </a:p>
          <a:p>
            <a:pPr marL="0" indent="0">
              <a:buNone/>
            </a:pPr>
            <a:endParaRPr lang="cs-CZ" sz="14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Speciální základní škola Česká Kamenice, Jakubské nám. 113</a:t>
            </a:r>
          </a:p>
          <a:p>
            <a:pPr marL="0" indent="0">
              <a:buNone/>
            </a:pPr>
            <a:endParaRPr lang="cs-CZ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Do zápatí: </a:t>
            </a:r>
          </a:p>
          <a:p>
            <a:pPr marL="0" indent="0">
              <a:buNone/>
            </a:pPr>
            <a:endParaRPr lang="cs-CZ" sz="14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cs-CZ" sz="2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ubna 2013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666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lvl="0" indent="-285750" algn="l">
              <a:buFont typeface="Arial" pitchFamily="34" charset="0"/>
              <a:buChar char="•"/>
            </a:pPr>
            <a:r>
              <a:rPr lang="cs-CZ" sz="2200" dirty="0" err="1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Print</a:t>
            </a:r>
            <a:r>
              <a:rPr lang="cs-CZ" sz="2200" dirty="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200" dirty="0" err="1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Screen</a:t>
            </a:r>
            <a:r>
              <a:rPr lang="cs-CZ" sz="220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obrazovky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315</Words>
  <Application>Microsoft Office PowerPoint</Application>
  <PresentationFormat>Předvádění na obrazovce (4:3)</PresentationFormat>
  <Paragraphs>61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1_Motiv systému Office</vt:lpstr>
      <vt:lpstr>2_Motiv systému Office</vt:lpstr>
      <vt:lpstr>3_Motiv systému Office</vt:lpstr>
      <vt:lpstr>WORD  Zápatí, záhlaví textu   </vt:lpstr>
      <vt:lpstr>Prezentace aplikace PowerPoint</vt:lpstr>
      <vt:lpstr>Zápatí, záhlaví</vt:lpstr>
      <vt:lpstr>Proč používat záhlaví a zápatí</vt:lpstr>
      <vt:lpstr>Záhlaví</vt:lpstr>
      <vt:lpstr>Zápatí</vt:lpstr>
      <vt:lpstr>Vlož na stránku tento text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 Zápatí, záhlaví textu</dc:title>
  <dc:creator>Jana Krejčová</dc:creator>
  <cp:lastModifiedBy>krejcova</cp:lastModifiedBy>
  <cp:revision>30</cp:revision>
  <dcterms:created xsi:type="dcterms:W3CDTF">2012-06-27T08:54:30Z</dcterms:created>
  <dcterms:modified xsi:type="dcterms:W3CDTF">2013-04-06T11:20:54Z</dcterms:modified>
</cp:coreProperties>
</file>