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1"/>
  </p:notesMasterIdLst>
  <p:sldIdLst>
    <p:sldId id="257" r:id="rId4"/>
    <p:sldId id="258" r:id="rId5"/>
    <p:sldId id="260" r:id="rId6"/>
    <p:sldId id="261" r:id="rId7"/>
    <p:sldId id="262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WORD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Textové pole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Krejčová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8928883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23_IKTW_12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Informační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 komunikační technologie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Word –  textové pole 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Krejčová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 vkládáním textového pole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Uživatelské dovednosti ve Wordu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1.4.2013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Vložení textového pole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700808"/>
            <a:ext cx="1956986" cy="15302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2267744" y="2276872"/>
            <a:ext cx="3096344" cy="1512168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580112" y="3717032"/>
            <a:ext cx="30243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Zde vložíme textové pole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84701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Velikost textového pole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44824"/>
            <a:ext cx="8338779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3707904" y="3068960"/>
            <a:ext cx="4032448" cy="1224136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403648" y="4581128"/>
            <a:ext cx="66967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Volba velikosti textového pole – můžeme upravit obrázek na přesné rozměry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9561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1" y="383673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Užití textového pole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12546" y="5877272"/>
            <a:ext cx="2895600" cy="738533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4" name="Picture 2" descr="C:\Users\krejcova\AppData\Local\Microsoft\Windows\Temporary Internet Files\Content.IE5\8BOJXKEF\MP9004483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6457" y="1546386"/>
            <a:ext cx="2687069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rejcova\AppData\Local\Microsoft\Windows\Temporary Internet Files\Content.IE5\1Y5WV1MV\MP90022765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573016"/>
            <a:ext cx="6768752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835696" y="4437112"/>
            <a:ext cx="55446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Pomocí textového pole můžeme vkládat do obrázků text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3928" y="184482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4589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Další úpravy 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100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44824"/>
            <a:ext cx="1872208" cy="385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988840"/>
            <a:ext cx="2925763" cy="221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V="1">
            <a:off x="2555776" y="4797152"/>
            <a:ext cx="1728192" cy="432048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4572000" y="2204864"/>
            <a:ext cx="288032" cy="2448272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355976" y="4869160"/>
            <a:ext cx="43924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Zde určíme rozložení textu kolem obrázku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2235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lvl="0" indent="-285750" algn="l">
              <a:buFont typeface="Arial" pitchFamily="34" charset="0"/>
              <a:buChar char="•"/>
            </a:pPr>
            <a:r>
              <a:rPr lang="cs-CZ" sz="2200" dirty="0" err="1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Print</a:t>
            </a:r>
            <a:r>
              <a:rPr lang="cs-CZ" sz="2200" dirty="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200" dirty="0" err="1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Screen</a:t>
            </a:r>
            <a:r>
              <a:rPr lang="cs-CZ" sz="220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obrazovky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267</Words>
  <Application>Microsoft Office PowerPoint</Application>
  <PresentationFormat>Předvádění na obrazovce (4:3)</PresentationFormat>
  <Paragraphs>52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1_Motiv systému Office</vt:lpstr>
      <vt:lpstr>2_Motiv systému Office</vt:lpstr>
      <vt:lpstr>3_Motiv systému Office</vt:lpstr>
      <vt:lpstr>WORD  Textové pole  </vt:lpstr>
      <vt:lpstr>Prezentace aplikace PowerPoint</vt:lpstr>
      <vt:lpstr>Vložení textového pole</vt:lpstr>
      <vt:lpstr>Velikost textového pole</vt:lpstr>
      <vt:lpstr>Užití textového pole</vt:lpstr>
      <vt:lpstr>Další úpravy 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WORD Textové pole - velikosti</dc:title>
  <dc:creator>Jana Krejčová</dc:creator>
  <cp:lastModifiedBy>krejcova</cp:lastModifiedBy>
  <cp:revision>33</cp:revision>
  <dcterms:created xsi:type="dcterms:W3CDTF">2012-06-27T08:54:30Z</dcterms:created>
  <dcterms:modified xsi:type="dcterms:W3CDTF">2013-04-06T11:21:07Z</dcterms:modified>
</cp:coreProperties>
</file>