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WORD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íslování stránek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Krejčová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351414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23_IKTW_14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Informační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a komunikační technologie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Word –  číslování stránek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Krejčová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 číslováním stránek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Uživatelské dovednosti ve Wordu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žák 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1.4.2013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Číslování stránek 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6768752" cy="1155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411760" y="2132856"/>
            <a:ext cx="1728192" cy="1440160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4499992" y="2708920"/>
            <a:ext cx="3168352" cy="100811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691680" y="3933056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 panelu zvolíme vložení a pak číslo stránky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616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Umístění čísla stránky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3130"/>
            <a:ext cx="3090083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788024" y="2060848"/>
            <a:ext cx="403244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Musíme se rozhodnout, kam číslo stránky umístíme. Podle toho vybereme jednu z možností.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4433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Formát číslování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16832"/>
            <a:ext cx="3312368" cy="3408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76056" y="2276872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 formátu čísel stránek můžeme pokračovat v dalším výběru.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4194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Volba formátu číslování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72816"/>
            <a:ext cx="384461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868144" y="2276872"/>
            <a:ext cx="2448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Zvolíme formát číslování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286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lvl="0" indent="-285750" algn="l">
              <a:buFont typeface="Arial" pitchFamily="34" charset="0"/>
              <a:buChar char="•"/>
            </a:pP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Print</a:t>
            </a:r>
            <a:r>
              <a:rPr lang="cs-CZ" sz="2200" dirty="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200" dirty="0" err="1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Screen</a:t>
            </a:r>
            <a:r>
              <a:rPr lang="cs-CZ" sz="2200">
                <a:solidFill>
                  <a:prstClr val="black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obrazovky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273</Words>
  <Application>Microsoft Office PowerPoint</Application>
  <PresentationFormat>Předvádění na obrazovce (4:3)</PresentationFormat>
  <Paragraphs>52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WORD  Číslování stránek   </vt:lpstr>
      <vt:lpstr>Prezentace aplikace PowerPoint</vt:lpstr>
      <vt:lpstr>Číslování stránek </vt:lpstr>
      <vt:lpstr>Umístění čísla stránky</vt:lpstr>
      <vt:lpstr>Formát číslování</vt:lpstr>
      <vt:lpstr>Volba formátu číslování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Textové pole - obrázky</dc:title>
  <dc:creator>franzova</dc:creator>
  <cp:lastModifiedBy>krejcova</cp:lastModifiedBy>
  <cp:revision>32</cp:revision>
  <dcterms:created xsi:type="dcterms:W3CDTF">2012-06-27T08:54:30Z</dcterms:created>
  <dcterms:modified xsi:type="dcterms:W3CDTF">2013-04-06T11:21:20Z</dcterms:modified>
</cp:coreProperties>
</file>