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Písmo Word Art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844897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písmo Word 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 písmem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Word Art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Písmo Word Art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7560840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491880" y="2564904"/>
            <a:ext cx="3168352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195736" y="4437112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Volba písma Word Art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54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Volba písma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3312368" cy="459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197" y="2204864"/>
            <a:ext cx="3763963" cy="1071563"/>
          </a:xfrm>
          <a:prstGeom prst="rect">
            <a:avLst/>
          </a:prstGeom>
          <a:noFill/>
          <a:ln w="317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3573016"/>
            <a:ext cx="35111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Kliknutím na vybraný typ písma se objeví pole, kam napíšeme text. 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48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úpravy písma – barva a velikost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Počítač</a:t>
            </a:r>
          </a:p>
          <a:p>
            <a:pPr marL="0" indent="0">
              <a:buNone/>
            </a:pP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8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Myš</a:t>
            </a:r>
            <a:endParaRPr lang="cs-CZ" sz="8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967335"/>
            <a:ext cx="3960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Klávesnice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580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úpravy písma – typ písma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Do učebny žáci vstupují jen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s </a:t>
            </a:r>
            <a:r>
              <a:rPr lang="cs-CZ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doprovodem vyučujícího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itchFamily="2" charset="0"/>
              </a:rPr>
              <a:t>.</a:t>
            </a:r>
          </a:p>
          <a:p>
            <a:pPr marL="0" indent="0">
              <a:buNone/>
            </a:pP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LANCA" pitchFamily="2" charset="0"/>
            </a:endParaRPr>
          </a:p>
          <a:p>
            <a:pPr marL="0" indent="0">
              <a:buNone/>
            </a:pP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LANCA" pitchFamily="2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cap="all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Broadway" pitchFamily="82" charset="0"/>
            </a:endParaRPr>
          </a:p>
          <a:p>
            <a:pPr marL="0" indent="0">
              <a:buNone/>
            </a:pPr>
            <a:r>
              <a:rPr lang="cs-CZ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Broadway" pitchFamily="82" charset="0"/>
              </a:rPr>
              <a:t>DO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Broadway" pitchFamily="82" charset="0"/>
              </a:rPr>
              <a:t>UČEBNY ŽÁCI VSTUPUJÍ JEN S DOPROVODEM UČITELE.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Broadway" pitchFamily="82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967335"/>
            <a:ext cx="8347104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Jokerman" pitchFamily="82" charset="0"/>
              </a:rPr>
              <a:t>Do učebny žáci vstupují jen s doprovodem vyučujícího.</a:t>
            </a:r>
            <a:endParaRPr lang="cs-CZ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Jokerm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16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obrazovky</a:t>
            </a: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Řád </a:t>
            </a:r>
            <a:r>
              <a:rPr lang="cs-CZ" sz="2200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počítačové učebny</a:t>
            </a:r>
            <a:endParaRPr lang="cs-CZ" sz="2200">
              <a:solidFill>
                <a:prstClr val="black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298</Words>
  <Application>Microsoft Office PowerPoint</Application>
  <PresentationFormat>Předvádění na obrazovce (4:3)</PresentationFormat>
  <Paragraphs>62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Písmo Word Art  </vt:lpstr>
      <vt:lpstr>Prezentace aplikace PowerPoint</vt:lpstr>
      <vt:lpstr>Písmo Word Art</vt:lpstr>
      <vt:lpstr>Volba písma</vt:lpstr>
      <vt:lpstr>Další úpravy písma – barva a velikost </vt:lpstr>
      <vt:lpstr>Další úpravy písma – typ písma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Pímo Word Art</dc:title>
  <dc:creator>Jana Krejčová</dc:creator>
  <cp:lastModifiedBy>Jana Krejčová</cp:lastModifiedBy>
  <cp:revision>35</cp:revision>
  <dcterms:created xsi:type="dcterms:W3CDTF">2012-06-27T08:54:30Z</dcterms:created>
  <dcterms:modified xsi:type="dcterms:W3CDTF">2013-04-30T08:39:36Z</dcterms:modified>
</cp:coreProperties>
</file>