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Používání písma Word Art – pozvánky, diplomy, apod.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99917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používání písma Word Art – pozvánky, diplomy, apod. 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používáním písma Word Art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Diplomy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1"/>
            <a:ext cx="2736304" cy="480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1876603"/>
            <a:ext cx="40324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 tvorbě diplomů se musíme rozhodnout, který motiv z nabídky použijeme. Ideální možnost jsou dva obsahy – do jednoho vložíme obrázek a do druhé text.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547664" y="2276872"/>
            <a:ext cx="2664296" cy="64807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003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Speciální základní škola v České Kamenici</a:t>
            </a:r>
            <a:b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uděluje 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600200"/>
            <a:ext cx="461885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6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DIPLOM 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místo </a:t>
            </a:r>
          </a:p>
          <a:p>
            <a:pPr marL="0" indent="0" algn="ctr">
              <a:buNone/>
            </a:pPr>
            <a:r>
              <a:rPr lang="cs-CZ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sálové kopané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Speciální základní škole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České Kamenici</a:t>
            </a:r>
            <a:endParaRPr lang="cs-CZ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krejcova\AppData\Local\Microsoft\Windows\Temporary Internet Files\Content.IE5\FCJTLYUY\MP90040009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2632336" cy="394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059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úpravy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 zápatí zadáme datum konání turnaje a umístíme ho doprava.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Opět můžeme upravit velikost písma, typ písma a barvu a zarovnat text dle potřeby.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Můžeme upravit i vložený obrázek.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72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Pozvánky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 pozvánky je ideální prázdný motiv. 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Vložíme textové pole pro napsání textu.</a:t>
            </a:r>
          </a:p>
          <a:p>
            <a:pPr marL="0" lvl="0" indent="0">
              <a:buNone/>
            </a:pP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Můžeme vložit několik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obrázků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Opět upravíme písmo všemi způsoby, které jsme se naučili. 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259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40768"/>
            <a:ext cx="6912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6600FF"/>
                </a:solidFill>
                <a:latin typeface="Monotype Corsiva" pitchFamily="66" charset="0"/>
                <a:cs typeface="Arial" pitchFamily="34" charset="0"/>
              </a:rPr>
              <a:t>POZVÁNKA</a:t>
            </a:r>
          </a:p>
          <a:p>
            <a:pPr algn="ctr"/>
            <a:r>
              <a:rPr lang="cs-CZ" sz="3600" b="1" dirty="0" smtClean="0">
                <a:solidFill>
                  <a:srgbClr val="6600FF"/>
                </a:solidFill>
                <a:latin typeface="Monotype Corsiva" pitchFamily="66" charset="0"/>
                <a:cs typeface="Arial" pitchFamily="34" charset="0"/>
              </a:rPr>
              <a:t>Zveme všechny žáky </a:t>
            </a:r>
          </a:p>
          <a:p>
            <a:pPr algn="ctr"/>
            <a:r>
              <a:rPr lang="cs-CZ" sz="3600" b="1" dirty="0" smtClean="0">
                <a:solidFill>
                  <a:srgbClr val="6600FF"/>
                </a:solidFill>
                <a:latin typeface="Monotype Corsiva" pitchFamily="66" charset="0"/>
                <a:cs typeface="Arial" pitchFamily="34" charset="0"/>
              </a:rPr>
              <a:t>na Velikonoční čtyřboj, který se uskuteční   27.března 2013</a:t>
            </a:r>
            <a:endParaRPr lang="cs-CZ" sz="3600" b="1" dirty="0">
              <a:solidFill>
                <a:srgbClr val="6600FF"/>
              </a:solidFill>
              <a:latin typeface="Monotype Corsiva" pitchFamily="66" charset="0"/>
              <a:cs typeface="Arial" pitchFamily="34" charset="0"/>
            </a:endParaRPr>
          </a:p>
        </p:txBody>
      </p:sp>
      <p:pic>
        <p:nvPicPr>
          <p:cNvPr id="3075" name="Picture 3" descr="C:\Users\krejcova\AppData\Local\Microsoft\Windows\Temporary Internet Files\Content.IE5\FCJTLYUY\MC9002377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8908"/>
            <a:ext cx="2405204" cy="143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rejcova\AppData\Local\Microsoft\Windows\Temporary Internet Files\Content.IE5\LBTURWWD\MC9002906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0023" y="548680"/>
            <a:ext cx="2770360" cy="2539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rejcova\AppData\Local\Microsoft\Windows\Temporary Internet Files\Content.IE5\8BOJXKEF\MC9002343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28780"/>
            <a:ext cx="4501081" cy="129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557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365</Words>
  <Application>Microsoft Office PowerPoint</Application>
  <PresentationFormat>Předvádění na obrazovce (4:3)</PresentationFormat>
  <Paragraphs>68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2_Motiv systému Office</vt:lpstr>
      <vt:lpstr>3_Motiv systému Office</vt:lpstr>
      <vt:lpstr>WORD  Používání písma Word Art – pozvánky, diplomy, apod.  </vt:lpstr>
      <vt:lpstr>Prezentace aplikace PowerPoint</vt:lpstr>
      <vt:lpstr>Diplomy </vt:lpstr>
      <vt:lpstr>Speciální základní škola v České Kamenici uděluje </vt:lpstr>
      <vt:lpstr>Další úpravy</vt:lpstr>
      <vt:lpstr>Pozvánky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Používání písma Word Art - pozvánky, diplomy, apod.</dc:title>
  <dc:creator>Jana Krejčová</dc:creator>
  <cp:lastModifiedBy>krejcova</cp:lastModifiedBy>
  <cp:revision>34</cp:revision>
  <dcterms:created xsi:type="dcterms:W3CDTF">2012-06-27T08:54:30Z</dcterms:created>
  <dcterms:modified xsi:type="dcterms:W3CDTF">2013-04-06T11:21:46Z</dcterms:modified>
</cp:coreProperties>
</file>