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Symboly, rovnice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836700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symboly, rovnice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vkládáním symbolů  a psaním  rovnice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Vložení symbolů a rovnic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8064896" cy="82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283968" y="2708920"/>
            <a:ext cx="3960440" cy="115212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403648" y="4293096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Nabídka symbolů a rovnic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471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Výběr symbolů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476153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843808" y="2636912"/>
            <a:ext cx="3384376" cy="79208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444208" y="1988840"/>
            <a:ext cx="2304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 písmu zvolíme pro obrázkové symboly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Webdings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Wingdings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Wingdings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2, 3, symbol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7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Používání symbolů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Symbol, který si vybereme, označíme a potvrdíme Vložit.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Naposledy používané symboly se zobrazují ve zvláštním řádku.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47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Rovnice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3240360" cy="4387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1844824"/>
            <a:ext cx="38884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Rovnice jsou předdefinované, ale dají se vložit</a:t>
            </a:r>
          </a:p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 další.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2322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 tyto symboly: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9084557"/>
              </p:ext>
            </p:extLst>
          </p:nvPr>
        </p:nvGraphicFramePr>
        <p:xfrm>
          <a:off x="457200" y="1600200"/>
          <a:ext cx="8229602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30624"/>
                <a:gridCol w="1584177"/>
                <a:gridCol w="2448271"/>
                <a:gridCol w="166653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Telefon </a:t>
                      </a:r>
                    </a:p>
                    <a:p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Blesk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Hodiny </a:t>
                      </a:r>
                    </a:p>
                    <a:p>
                      <a:endParaRPr lang="cs-CZ" sz="32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200" b="1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Vločka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Šikmá</a:t>
                      </a:r>
                      <a:r>
                        <a:rPr lang="cs-CZ" sz="32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šipka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Euro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2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304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WORD  Symboly, rovnice </vt:lpstr>
      <vt:lpstr>Prezentace aplikace PowerPoint</vt:lpstr>
      <vt:lpstr>Vložení symbolů a rovnic</vt:lpstr>
      <vt:lpstr>Výběr symbolů </vt:lpstr>
      <vt:lpstr>Používání symbolů</vt:lpstr>
      <vt:lpstr>Rovnice</vt:lpstr>
      <vt:lpstr>Vlož tyto symboly: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Rovnice, symboly</dc:title>
  <dc:creator>Jana Krejčová</dc:creator>
  <cp:lastModifiedBy>krejcova</cp:lastModifiedBy>
  <cp:revision>36</cp:revision>
  <dcterms:created xsi:type="dcterms:W3CDTF">2012-06-27T08:54:30Z</dcterms:created>
  <dcterms:modified xsi:type="dcterms:W3CDTF">2013-04-06T11:21:59Z</dcterms:modified>
</cp:coreProperties>
</file>