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2"/>
  </p:notesMasterIdLst>
  <p:sldIdLst>
    <p:sldId id="257" r:id="rId4"/>
    <p:sldId id="258" r:id="rId5"/>
    <p:sldId id="260" r:id="rId6"/>
    <p:sldId id="261" r:id="rId7"/>
    <p:sldId id="262" r:id="rId8"/>
    <p:sldId id="263" r:id="rId9"/>
    <p:sldId id="264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95" d="100"/>
          <a:sy n="95" d="100"/>
        </p:scale>
        <p:origin x="-43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WORD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Používání symbolů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Krejčová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7151316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23_IKTW_18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Informační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komunikační technologie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Word –  </a:t>
                      </a: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používání symbolů 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Krejčová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 používáním symbolů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Uživatelské dovednosti ve Wordu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1.4.2013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Symboly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44824"/>
            <a:ext cx="7200800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356992"/>
            <a:ext cx="3592727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6300192" y="2636912"/>
            <a:ext cx="1728192" cy="1152128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915816" y="3789040"/>
            <a:ext cx="3096344" cy="144016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580112" y="4149080"/>
            <a:ext cx="28083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Zde najdeme potřebné symboly</a:t>
            </a:r>
            <a:endParaRPr lang="cs-CZ" sz="32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5900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Využití symbolů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Symboly můžeme využít pro tvorbu různých výstražných tabulek, pokynů k soutěžím a hrám. 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Například různé šipky pro vytýčení trasy, upozornění na různá nebezpečí. 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8836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Symboly pro vytýčení trasy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7575930"/>
              </p:ext>
            </p:extLst>
          </p:nvPr>
        </p:nvGraphicFramePr>
        <p:xfrm>
          <a:off x="457200" y="1600200"/>
          <a:ext cx="8229600" cy="417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endParaRPr lang="cs-CZ" sz="3200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320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Nahoru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ym typeface="Symbol"/>
                        </a:rPr>
                        <a:t></a:t>
                      </a:r>
                      <a:r>
                        <a:rPr lang="cs-CZ" sz="4000" dirty="0" smtClean="0">
                          <a:sym typeface="Wingdings"/>
                        </a:rPr>
                        <a:t>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sz="3200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320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Vlevo</a:t>
                      </a:r>
                      <a:endParaRPr lang="cs-CZ" sz="3200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ym typeface="Symbol"/>
                        </a:rPr>
                        <a:t></a:t>
                      </a:r>
                      <a:r>
                        <a:rPr lang="cs-CZ" sz="4000" dirty="0" smtClean="0">
                          <a:sym typeface="Wingdings"/>
                        </a:rPr>
                        <a:t>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320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Dolů </a:t>
                      </a:r>
                    </a:p>
                    <a:p>
                      <a:endParaRPr lang="cs-CZ" sz="3200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ym typeface="Symbol"/>
                        </a:rPr>
                        <a:t></a:t>
                      </a:r>
                      <a:r>
                        <a:rPr lang="cs-CZ" sz="4000" dirty="0" smtClean="0">
                          <a:sym typeface="Wingdings"/>
                        </a:rPr>
                        <a:t>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320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Oběma </a:t>
                      </a:r>
                      <a:r>
                        <a:rPr lang="cs-CZ" sz="320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směry</a:t>
                      </a:r>
                      <a:endParaRPr lang="cs-CZ" sz="3200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ym typeface="Symbol"/>
                        </a:rPr>
                        <a:t></a:t>
                      </a:r>
                      <a:r>
                        <a:rPr lang="cs-CZ" sz="4000" dirty="0" smtClean="0">
                          <a:sym typeface="Wingdings"/>
                        </a:rPr>
                        <a:t>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320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Vpravo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4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  <a:sym typeface="Symbol"/>
                        </a:rPr>
                        <a:t>   </a:t>
                      </a:r>
                      <a:r>
                        <a:rPr kumimoji="0" lang="cs-CZ" sz="4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  <a:sym typeface="Wingdings"/>
                        </a:rPr>
                        <a:t>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320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Šikmo</a:t>
                      </a:r>
                      <a:endParaRPr lang="cs-CZ" sz="3200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ym typeface="Wingdings"/>
                        </a:rPr>
                        <a:t>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109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Symboly pro výstrahu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631208"/>
              </p:ext>
            </p:extLst>
          </p:nvPr>
        </p:nvGraphicFramePr>
        <p:xfrm>
          <a:off x="457200" y="1600200"/>
          <a:ext cx="8229600" cy="4541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70584"/>
                <a:gridCol w="1944216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endParaRPr lang="cs-CZ" sz="3200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320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Nebezpečí</a:t>
                      </a:r>
                      <a:r>
                        <a:rPr lang="cs-CZ" sz="3200" baseline="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 výbuchu </a:t>
                      </a:r>
                      <a:endParaRPr lang="cs-CZ" sz="3200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800" dirty="0" smtClean="0">
                          <a:sym typeface="Wingdings"/>
                        </a:rPr>
                        <a:t></a:t>
                      </a:r>
                      <a:endParaRPr lang="cs-CZ" sz="88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sz="3200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320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Sanitka </a:t>
                      </a:r>
                      <a:endParaRPr lang="cs-CZ" sz="3200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800" dirty="0" smtClean="0">
                          <a:sym typeface="Webdings"/>
                        </a:rPr>
                        <a:t></a:t>
                      </a:r>
                      <a:endParaRPr lang="cs-CZ" sz="8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320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Nebezpečí</a:t>
                      </a:r>
                      <a:r>
                        <a:rPr lang="cs-CZ" sz="3200" baseline="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 smrti</a:t>
                      </a:r>
                      <a:endParaRPr lang="cs-CZ" sz="3200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8800" dirty="0" smtClean="0">
                          <a:sym typeface="Wingdings"/>
                        </a:rPr>
                        <a:t></a:t>
                      </a:r>
                      <a:endParaRPr lang="cs-CZ" sz="8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3200" baseline="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Zákaz kouření </a:t>
                      </a:r>
                      <a:endParaRPr lang="cs-CZ" sz="3200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800" dirty="0" smtClean="0">
                          <a:sym typeface="Webdings"/>
                        </a:rPr>
                        <a:t></a:t>
                      </a:r>
                      <a:endParaRPr lang="cs-CZ" sz="8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320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Sníh </a:t>
                      </a:r>
                      <a:endParaRPr lang="cs-CZ" sz="3200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800" dirty="0" smtClean="0">
                          <a:sym typeface="Wingdings"/>
                        </a:rPr>
                        <a:t></a:t>
                      </a:r>
                      <a:endParaRPr lang="cs-CZ" sz="8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320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Napětí </a:t>
                      </a:r>
                      <a:endParaRPr lang="cs-CZ" sz="3200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800" dirty="0" smtClean="0">
                          <a:sym typeface="Webdings"/>
                        </a:rPr>
                        <a:t></a:t>
                      </a:r>
                      <a:endParaRPr lang="cs-CZ" sz="8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6337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Další symboly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Označení času: </a:t>
            </a:r>
            <a:r>
              <a:rPr lang="cs-CZ" sz="4800" dirty="0" smtClean="0">
                <a:sym typeface="Wingdings"/>
              </a:rPr>
              <a:t></a:t>
            </a:r>
          </a:p>
          <a:p>
            <a:pPr marL="0" indent="0">
              <a:buNone/>
            </a:pPr>
            <a:endParaRPr lang="cs-CZ" dirty="0">
              <a:sym typeface="Wingdings"/>
            </a:endParaRPr>
          </a:p>
          <a:p>
            <a:pPr marL="0" indent="0">
              <a:buNone/>
            </a:pP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  <a:sym typeface="Wingdings"/>
              </a:rPr>
              <a:t>Smajlíky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  <a:sym typeface="Wingdings"/>
              </a:rPr>
              <a:t>:</a:t>
            </a:r>
            <a:r>
              <a:rPr lang="cs-CZ" dirty="0" smtClean="0">
                <a:sym typeface="Wingdings"/>
              </a:rPr>
              <a:t> </a:t>
            </a:r>
            <a:r>
              <a:rPr lang="cs-CZ" sz="4800" dirty="0" smtClean="0">
                <a:sym typeface="Wingdings"/>
              </a:rPr>
              <a:t>  </a:t>
            </a:r>
          </a:p>
          <a:p>
            <a:pPr marL="0" indent="0">
              <a:buNone/>
            </a:pPr>
            <a:endParaRPr lang="cs-CZ" dirty="0">
              <a:sym typeface="Wingdings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  <a:sym typeface="Wingdings"/>
              </a:rPr>
              <a:t>Číslice:</a:t>
            </a:r>
            <a:r>
              <a:rPr lang="cs-CZ" dirty="0" smtClean="0">
                <a:sym typeface="Wingdings"/>
              </a:rPr>
              <a:t> </a:t>
            </a:r>
            <a:r>
              <a:rPr lang="cs-CZ" sz="4800" dirty="0" smtClean="0">
                <a:sym typeface="Wingdings"/>
              </a:rPr>
              <a:t></a:t>
            </a:r>
          </a:p>
          <a:p>
            <a:pPr marL="0" indent="0">
              <a:buNone/>
            </a:pPr>
            <a:endParaRPr lang="cs-CZ" dirty="0">
              <a:sym typeface="Wingdings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  <a:sym typeface="Wingdings"/>
              </a:rPr>
              <a:t>Různé:</a:t>
            </a:r>
            <a:r>
              <a:rPr lang="cs-CZ" sz="4800" dirty="0" smtClean="0">
                <a:sym typeface="Wingdings"/>
              </a:rPr>
              <a:t>  </a:t>
            </a:r>
            <a:r>
              <a:rPr lang="cs-CZ" sz="4800" dirty="0" smtClean="0">
                <a:sym typeface="Wingdings 2"/>
              </a:rPr>
              <a:t>  </a:t>
            </a:r>
            <a:r>
              <a:rPr lang="cs-CZ" sz="4800" dirty="0" smtClean="0">
                <a:sym typeface="Webdings"/>
              </a:rPr>
              <a:t>  </a:t>
            </a:r>
            <a:endParaRPr lang="cs-CZ" sz="4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6455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lvl="0" indent="-285750" algn="l">
              <a:buFont typeface="Arial" pitchFamily="34" charset="0"/>
              <a:buChar char="•"/>
            </a:pP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Print</a:t>
            </a:r>
            <a:r>
              <a:rPr lang="cs-CZ" sz="2200" dirty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Screen</a:t>
            </a:r>
            <a:r>
              <a:rPr lang="cs-CZ" sz="220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obrazovky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320</Words>
  <Application>Microsoft Office PowerPoint</Application>
  <PresentationFormat>Předvádění na obrazovce (4:3)</PresentationFormat>
  <Paragraphs>96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1_Motiv systému Office</vt:lpstr>
      <vt:lpstr>2_Motiv systému Office</vt:lpstr>
      <vt:lpstr>3_Motiv systému Office</vt:lpstr>
      <vt:lpstr>WORD  Používání symbolů </vt:lpstr>
      <vt:lpstr>Prezentace aplikace PowerPoint</vt:lpstr>
      <vt:lpstr>Symboly</vt:lpstr>
      <vt:lpstr>Využití symbolů</vt:lpstr>
      <vt:lpstr>Symboly pro vytýčení trasy</vt:lpstr>
      <vt:lpstr>Symboly pro výstrahu</vt:lpstr>
      <vt:lpstr>Další symboly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 Používání symbol</dc:title>
  <dc:creator>Jana Krejčová</dc:creator>
  <cp:lastModifiedBy>Jana Krejčová</cp:lastModifiedBy>
  <cp:revision>39</cp:revision>
  <dcterms:created xsi:type="dcterms:W3CDTF">2012-06-27T08:54:30Z</dcterms:created>
  <dcterms:modified xsi:type="dcterms:W3CDTF">2013-04-19T06:49:15Z</dcterms:modified>
</cp:coreProperties>
</file>