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3"/>
  </p:notesMasterIdLst>
  <p:sldIdLst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WORD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Barva stránky, ohraničení stránky 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Krejčová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025585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23_IKTW_19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Informační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a komunikační technologie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Word –  barva stránky, ohraničení stránky 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Krejčová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 úpravou stránky – barva, ohraničení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Uživatelské dovednosti ve Wordu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1.4.2013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Úpravy stránky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8"/>
            <a:ext cx="5720073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3059832" y="2564904"/>
            <a:ext cx="3528392" cy="1296144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5220072" y="2564904"/>
            <a:ext cx="1944216" cy="216024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55576" y="3861048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Barva stránky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797152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Ohraničení stránky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053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616" y="404664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Barevnost stránky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07754"/>
            <a:ext cx="3096344" cy="362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96952"/>
            <a:ext cx="2807566" cy="3244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364088" y="1772816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Textura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6012160" y="2357591"/>
            <a:ext cx="288032" cy="99940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83568" y="1772816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Přechodová výplň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1043608" y="2357591"/>
            <a:ext cx="1008112" cy="855385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5378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Barevnost stránky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9" y="3101300"/>
            <a:ext cx="3111457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8"/>
            <a:ext cx="2499091" cy="2869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1484784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Vybereme vzorek a můžeme zvolit dvě barvy. 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1556792"/>
            <a:ext cx="457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Pro vybarvení stránky můžeme zvolit i obrázek. 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 flipV="1">
            <a:off x="1835696" y="2510899"/>
            <a:ext cx="216024" cy="91810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6228184" y="2510899"/>
            <a:ext cx="504056" cy="1062117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7843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Ohraničení stránky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444761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508104" y="1700808"/>
            <a:ext cx="3456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Nadefinujeme styl, barvu a šířku čáry. </a:t>
            </a:r>
          </a:p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 náhledu se nám zobrazí, jak bude stránka vypadat. 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427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Ohraničení stránky 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3795036" cy="2880320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92080" y="2258303"/>
            <a:ext cx="30963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Při definování ohraničení stránky můžeme využít efektů.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194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Stínování stránky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470169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84168" y="2204864"/>
            <a:ext cx="22322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Zvolíme libovolnou barvu z nabídky stínování. 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2771800" y="2420888"/>
            <a:ext cx="3096344" cy="43204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9884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lvl="0" indent="-285750" algn="l">
              <a:buFont typeface="Arial" pitchFamily="34" charset="0"/>
              <a:buChar char="•"/>
            </a:pP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Print</a:t>
            </a:r>
            <a:r>
              <a:rPr lang="cs-CZ" sz="22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Screen</a:t>
            </a:r>
            <a:r>
              <a:rPr lang="cs-CZ" sz="220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obrazovky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302</Words>
  <Application>Microsoft Office PowerPoint</Application>
  <PresentationFormat>Předvádění na obrazovce (4:3)</PresentationFormat>
  <Paragraphs>60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1_Motiv systému Office</vt:lpstr>
      <vt:lpstr>2_Motiv systému Office</vt:lpstr>
      <vt:lpstr>3_Motiv systému Office</vt:lpstr>
      <vt:lpstr>WORD  Barva stránky, ohraničení stránky  </vt:lpstr>
      <vt:lpstr>Prezentace aplikace PowerPoint</vt:lpstr>
      <vt:lpstr>Úpravy stránky</vt:lpstr>
      <vt:lpstr>Barevnost stránky</vt:lpstr>
      <vt:lpstr>Barevnost stránky</vt:lpstr>
      <vt:lpstr>Ohraničení stránky</vt:lpstr>
      <vt:lpstr>Ohraničení stránky </vt:lpstr>
      <vt:lpstr>Stínování stránky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Barva stránky, rozložení stránky</dc:title>
  <dc:creator>franzova</dc:creator>
  <cp:lastModifiedBy>krejcova</cp:lastModifiedBy>
  <cp:revision>40</cp:revision>
  <dcterms:created xsi:type="dcterms:W3CDTF">2012-06-27T08:54:30Z</dcterms:created>
  <dcterms:modified xsi:type="dcterms:W3CDTF">2013-04-06T11:22:41Z</dcterms:modified>
</cp:coreProperties>
</file>