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3"/>
  </p:notesMasterIdLst>
  <p:sldIdLst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6" Type="http://schemas.microsoft.com/office/2007/relationships/hdphoto" Target="../media/hdphoto2.wdp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png"/><Relationship Id="rId5" Type="http://schemas.openxmlformats.org/officeDocument/2006/relationships/image" Target="../media/image13.pn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Úpravy obrázků 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656749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23_IKTW_20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Word – 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Úprava obrázků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 úpravou obrázků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Vložení obrázku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7969804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2771800" y="3212976"/>
            <a:ext cx="1296144" cy="144016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27584" y="5085184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Nejprve vložíme obrázek 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8982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Úpravy obrázku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1628800"/>
            <a:ext cx="2543933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16016" y="1916832"/>
            <a:ext cx="374441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Klikneme na obrázek pravým tlačítkem  myši. </a:t>
            </a:r>
          </a:p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Objeví se nabídka a z ní vybereme poslední odkaz formát obrázku.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2987824" y="5229200"/>
            <a:ext cx="1728192" cy="576064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081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Úpravy z formátu obrázku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88840"/>
            <a:ext cx="4392944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52120" y="1772816"/>
            <a:ext cx="28803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 dalších stránkách si ukážeme jednotlivé úpravy obrázku. 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4538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Různé úpravy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0253832"/>
              </p:ext>
            </p:extLst>
          </p:nvPr>
        </p:nvGraphicFramePr>
        <p:xfrm>
          <a:off x="457200" y="1600200"/>
          <a:ext cx="8229600" cy="4785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Barva čáry a styl čáry </a:t>
                      </a:r>
                    </a:p>
                    <a:p>
                      <a:endParaRPr lang="cs-CZ" sz="2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cs-CZ" sz="2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Stín </a:t>
                      </a:r>
                      <a:endParaRPr lang="cs-CZ" sz="2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Odraz</a:t>
                      </a:r>
                      <a:endParaRPr lang="cs-CZ" sz="2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844824"/>
            <a:ext cx="2171733" cy="1628800"/>
          </a:xfrm>
          <a:prstGeom prst="rect">
            <a:avLst/>
          </a:prstGeom>
          <a:ln w="50800" cmpd="sng">
            <a:solidFill>
              <a:srgbClr val="FF0000"/>
            </a:solidFill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46437"/>
            <a:ext cx="2170113" cy="162718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FF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48198"/>
            <a:ext cx="2170113" cy="162718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reflection blurRad="6350" stA="50000" endA="295" endPos="92000" dist="1016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3704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Různé úpravy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3703838"/>
              </p:ext>
            </p:extLst>
          </p:nvPr>
        </p:nvGraphicFramePr>
        <p:xfrm>
          <a:off x="457200" y="1600200"/>
          <a:ext cx="8229600" cy="4084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Záře a měkké okraje </a:t>
                      </a:r>
                    </a:p>
                    <a:p>
                      <a:endParaRPr lang="cs-CZ" sz="2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Otočení</a:t>
                      </a:r>
                      <a:r>
                        <a:rPr lang="cs-CZ" sz="2800" b="1" baseline="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 v prostoru </a:t>
                      </a:r>
                      <a:endParaRPr lang="cs-CZ" sz="2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Barva obrázku</a:t>
                      </a:r>
                      <a:endParaRPr lang="cs-CZ" sz="2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37456"/>
            <a:ext cx="2016224" cy="1512168"/>
          </a:xfrm>
          <a:prstGeom prst="rect">
            <a:avLst/>
          </a:prstGeom>
          <a:effectLst>
            <a:glow rad="228600">
              <a:srgbClr val="FF0000">
                <a:alpha val="40000"/>
              </a:srgbClr>
            </a:glow>
            <a:softEdge rad="12700"/>
          </a:effec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55787"/>
            <a:ext cx="2017713" cy="1511300"/>
          </a:xfrm>
          <a:prstGeom prst="rect">
            <a:avLst/>
          </a:prstGeom>
          <a:noFill/>
          <a:ln>
            <a:noFill/>
          </a:ln>
          <a:effectLst/>
          <a:scene3d>
            <a:camera prst="isometricTopUp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55787"/>
            <a:ext cx="2017713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868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Různé úpravy </a:t>
            </a:r>
            <a:r>
              <a:rPr lang="cs-CZ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 kombinace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7667553"/>
              </p:ext>
            </p:extLst>
          </p:nvPr>
        </p:nvGraphicFramePr>
        <p:xfrm>
          <a:off x="425549" y="1587624"/>
          <a:ext cx="8229600" cy="4511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rgbClr val="0070C0"/>
                        </a:solidFill>
                      </a:endParaRP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Grafick</a:t>
                      </a:r>
                      <a:r>
                        <a:rPr lang="cs-CZ" sz="2800" b="1" baseline="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é efekty</a:t>
                      </a:r>
                      <a:endParaRPr lang="cs-CZ" sz="2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Barva a styl čáry a otočení v prostoru</a:t>
                      </a:r>
                    </a:p>
                    <a:p>
                      <a:endParaRPr lang="cs-CZ" sz="2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Barva obrázku</a:t>
                      </a:r>
                      <a:r>
                        <a:rPr lang="cs-CZ" sz="2800" b="1" baseline="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 a odraz</a:t>
                      </a:r>
                      <a:endParaRPr lang="cs-CZ" sz="2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05124"/>
            <a:ext cx="2017713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442" y="1957511"/>
            <a:ext cx="2017713" cy="15113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reflection blurRad="6350" stA="50000" endA="295" endPos="92000" dist="1016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493" y="1957511"/>
            <a:ext cx="2017713" cy="1511300"/>
          </a:xfrm>
          <a:prstGeom prst="rect">
            <a:avLst/>
          </a:prstGeom>
          <a:noFill/>
          <a:ln w="63500" cmpd="tri">
            <a:solidFill>
              <a:srgbClr val="00B050"/>
            </a:solidFill>
            <a:miter lim="800000"/>
            <a:headEnd/>
            <a:tailEnd/>
          </a:ln>
          <a:effectLst/>
          <a:scene3d>
            <a:camera prst="perspectiveContrastingRightFacing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6122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220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obrazovky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303</Words>
  <Application>Microsoft Office PowerPoint</Application>
  <PresentationFormat>Předvádění na obrazovce (4:3)</PresentationFormat>
  <Paragraphs>95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1_Motiv systému Office</vt:lpstr>
      <vt:lpstr>2_Motiv systému Office</vt:lpstr>
      <vt:lpstr>3_Motiv systému Office</vt:lpstr>
      <vt:lpstr>WORD  Úpravy obrázků   </vt:lpstr>
      <vt:lpstr>Prezentace aplikace PowerPoint</vt:lpstr>
      <vt:lpstr>Vložení obrázku</vt:lpstr>
      <vt:lpstr>Úpravy obrázku</vt:lpstr>
      <vt:lpstr>Úpravy z formátu obrázku</vt:lpstr>
      <vt:lpstr>Různé úpravy</vt:lpstr>
      <vt:lpstr>Různé úpravy</vt:lpstr>
      <vt:lpstr>Různé úpravy - kombinace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Úprava obrázků</dc:title>
  <dc:creator>Jana Krejčová</dc:creator>
  <cp:lastModifiedBy>krejcova</cp:lastModifiedBy>
  <cp:revision>41</cp:revision>
  <dcterms:created xsi:type="dcterms:W3CDTF">2012-06-27T08:54:30Z</dcterms:created>
  <dcterms:modified xsi:type="dcterms:W3CDTF">2013-04-06T11:22:28Z</dcterms:modified>
</cp:coreProperties>
</file>